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 id="2147483695" r:id="rId2"/>
    <p:sldMasterId id="2147483696" r:id="rId3"/>
    <p:sldMasterId id="2147483697" r:id="rId4"/>
  </p:sldMasterIdLst>
  <p:notesMasterIdLst>
    <p:notesMasterId r:id="rId22"/>
  </p:notesMasterIdLst>
  <p:sldIdLst>
    <p:sldId id="256"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3" r:id="rId18"/>
    <p:sldId id="274" r:id="rId19"/>
    <p:sldId id="275" r:id="rId20"/>
    <p:sldId id="276" r:id="rId21"/>
  </p:sldIdLst>
  <p:sldSz cx="7772400" cy="10058400"/>
  <p:notesSz cx="6858000" cy="9144000"/>
  <p:embeddedFontLst>
    <p:embeddedFont>
      <p:font typeface="Helvetica Neue" panose="02000503000000020004"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Light" panose="020B06060305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B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92"/>
  </p:normalViewPr>
  <p:slideViewPr>
    <p:cSldViewPr snapToGrid="0" snapToObjects="1">
      <p:cViewPr varScale="1">
        <p:scale>
          <a:sx n="72" d="100"/>
          <a:sy n="72" d="100"/>
        </p:scale>
        <p:origin x="1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d260ecd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9dd260ecd2_0_5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dd260ecd2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9dd260ecd2_0_7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dd260ecd2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dd260ecd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45bde999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a45bde9993_0_5: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d260ecd2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9dd260ecd2_0_80: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cfc2a9a8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cfc2a9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c24cf9085_0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c24cf90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8d8c850c25_0_33: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c24cf9085_0_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c24cf90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62fb0d8af8_0_0: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64b864f3db_0_1: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e537952f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e53795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199"/>
            </a:lvl1pPr>
            <a:lvl2pPr lvl="1" algn="ctr">
              <a:spcBef>
                <a:spcPts val="0"/>
              </a:spcBef>
              <a:spcAft>
                <a:spcPts val="0"/>
              </a:spcAft>
              <a:buSzPts val="5200"/>
              <a:buNone/>
              <a:defRPr sz="5199"/>
            </a:lvl2pPr>
            <a:lvl3pPr lvl="2" algn="ctr">
              <a:spcBef>
                <a:spcPts val="0"/>
              </a:spcBef>
              <a:spcAft>
                <a:spcPts val="0"/>
              </a:spcAft>
              <a:buSzPts val="5200"/>
              <a:buNone/>
              <a:defRPr sz="5199"/>
            </a:lvl3pPr>
            <a:lvl4pPr lvl="3" algn="ctr">
              <a:spcBef>
                <a:spcPts val="0"/>
              </a:spcBef>
              <a:spcAft>
                <a:spcPts val="0"/>
              </a:spcAft>
              <a:buSzPts val="5200"/>
              <a:buNone/>
              <a:defRPr sz="5199"/>
            </a:lvl4pPr>
            <a:lvl5pPr lvl="4" algn="ctr">
              <a:spcBef>
                <a:spcPts val="0"/>
              </a:spcBef>
              <a:spcAft>
                <a:spcPts val="0"/>
              </a:spcAft>
              <a:buSzPts val="5200"/>
              <a:buNone/>
              <a:defRPr sz="5199"/>
            </a:lvl5pPr>
            <a:lvl6pPr lvl="5" algn="ctr">
              <a:spcBef>
                <a:spcPts val="0"/>
              </a:spcBef>
              <a:spcAft>
                <a:spcPts val="0"/>
              </a:spcAft>
              <a:buSzPts val="5200"/>
              <a:buNone/>
              <a:defRPr sz="5199"/>
            </a:lvl6pPr>
            <a:lvl7pPr lvl="6" algn="ctr">
              <a:spcBef>
                <a:spcPts val="0"/>
              </a:spcBef>
              <a:spcAft>
                <a:spcPts val="0"/>
              </a:spcAft>
              <a:buSzPts val="5200"/>
              <a:buNone/>
              <a:defRPr sz="5199"/>
            </a:lvl7pPr>
            <a:lvl8pPr lvl="7" algn="ctr">
              <a:spcBef>
                <a:spcPts val="0"/>
              </a:spcBef>
              <a:spcAft>
                <a:spcPts val="0"/>
              </a:spcAft>
              <a:buSzPts val="5200"/>
              <a:buNone/>
              <a:defRPr sz="5199"/>
            </a:lvl8pPr>
            <a:lvl9pPr lvl="8" algn="ctr">
              <a:spcBef>
                <a:spcPts val="0"/>
              </a:spcBef>
              <a:spcAft>
                <a:spcPts val="0"/>
              </a:spcAft>
              <a:buSzPts val="5200"/>
              <a:buNone/>
              <a:defRPr sz="5199"/>
            </a:lvl9pPr>
          </a:lstStyle>
          <a:p>
            <a:endParaRPr/>
          </a:p>
        </p:txBody>
      </p:sp>
      <p:sp>
        <p:nvSpPr>
          <p:cNvPr id="11" name="Google Shape;11;p2"/>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799"/>
            </a:lvl1pPr>
            <a:lvl2pPr lvl="1" algn="ctr">
              <a:lnSpc>
                <a:spcPct val="100000"/>
              </a:lnSpc>
              <a:spcBef>
                <a:spcPts val="0"/>
              </a:spcBef>
              <a:spcAft>
                <a:spcPts val="0"/>
              </a:spcAft>
              <a:buSzPts val="2800"/>
              <a:buNone/>
              <a:defRPr sz="2799"/>
            </a:lvl2pPr>
            <a:lvl3pPr lvl="2" algn="ctr">
              <a:lnSpc>
                <a:spcPct val="100000"/>
              </a:lnSpc>
              <a:spcBef>
                <a:spcPts val="0"/>
              </a:spcBef>
              <a:spcAft>
                <a:spcPts val="0"/>
              </a:spcAft>
              <a:buSzPts val="2800"/>
              <a:buNone/>
              <a:defRPr sz="2799"/>
            </a:lvl3pPr>
            <a:lvl4pPr lvl="3" algn="ctr">
              <a:lnSpc>
                <a:spcPct val="100000"/>
              </a:lnSpc>
              <a:spcBef>
                <a:spcPts val="0"/>
              </a:spcBef>
              <a:spcAft>
                <a:spcPts val="0"/>
              </a:spcAft>
              <a:buSzPts val="2800"/>
              <a:buNone/>
              <a:defRPr sz="2799"/>
            </a:lvl4pPr>
            <a:lvl5pPr lvl="4" algn="ctr">
              <a:lnSpc>
                <a:spcPct val="100000"/>
              </a:lnSpc>
              <a:spcBef>
                <a:spcPts val="0"/>
              </a:spcBef>
              <a:spcAft>
                <a:spcPts val="0"/>
              </a:spcAft>
              <a:buSzPts val="2800"/>
              <a:buNone/>
              <a:defRPr sz="2799"/>
            </a:lvl5pPr>
            <a:lvl6pPr lvl="5" algn="ctr">
              <a:lnSpc>
                <a:spcPct val="100000"/>
              </a:lnSpc>
              <a:spcBef>
                <a:spcPts val="0"/>
              </a:spcBef>
              <a:spcAft>
                <a:spcPts val="0"/>
              </a:spcAft>
              <a:buSzPts val="2800"/>
              <a:buNone/>
              <a:defRPr sz="2799"/>
            </a:lvl6pPr>
            <a:lvl7pPr lvl="6" algn="ctr">
              <a:lnSpc>
                <a:spcPct val="100000"/>
              </a:lnSpc>
              <a:spcBef>
                <a:spcPts val="0"/>
              </a:spcBef>
              <a:spcAft>
                <a:spcPts val="0"/>
              </a:spcAft>
              <a:buSzPts val="2800"/>
              <a:buNone/>
              <a:defRPr sz="2799"/>
            </a:lvl7pPr>
            <a:lvl8pPr lvl="7" algn="ctr">
              <a:lnSpc>
                <a:spcPct val="100000"/>
              </a:lnSpc>
              <a:spcBef>
                <a:spcPts val="0"/>
              </a:spcBef>
              <a:spcAft>
                <a:spcPts val="0"/>
              </a:spcAft>
              <a:buSzPts val="2800"/>
              <a:buNone/>
              <a:defRPr sz="2799"/>
            </a:lvl8pPr>
            <a:lvl9pPr lvl="8" algn="ctr">
              <a:lnSpc>
                <a:spcPct val="100000"/>
              </a:lnSpc>
              <a:spcBef>
                <a:spcPts val="0"/>
              </a:spcBef>
              <a:spcAft>
                <a:spcPts val="0"/>
              </a:spcAft>
              <a:buSzPts val="2800"/>
              <a:buNone/>
              <a:defRPr sz="2799"/>
            </a:lvl9pPr>
          </a:lstStyle>
          <a:p>
            <a:endParaRPr/>
          </a:p>
        </p:txBody>
      </p:sp>
      <p:sp>
        <p:nvSpPr>
          <p:cNvPr id="12" name="Google Shape;12;p2"/>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1999"/>
            </a:lvl1pPr>
            <a:lvl2pPr lvl="1" algn="ctr">
              <a:spcBef>
                <a:spcPts val="0"/>
              </a:spcBef>
              <a:spcAft>
                <a:spcPts val="0"/>
              </a:spcAft>
              <a:buSzPts val="12000"/>
              <a:buNone/>
              <a:defRPr sz="11999"/>
            </a:lvl2pPr>
            <a:lvl3pPr lvl="2" algn="ctr">
              <a:spcBef>
                <a:spcPts val="0"/>
              </a:spcBef>
              <a:spcAft>
                <a:spcPts val="0"/>
              </a:spcAft>
              <a:buSzPts val="12000"/>
              <a:buNone/>
              <a:defRPr sz="11999"/>
            </a:lvl3pPr>
            <a:lvl4pPr lvl="3" algn="ctr">
              <a:spcBef>
                <a:spcPts val="0"/>
              </a:spcBef>
              <a:spcAft>
                <a:spcPts val="0"/>
              </a:spcAft>
              <a:buSzPts val="12000"/>
              <a:buNone/>
              <a:defRPr sz="11999"/>
            </a:lvl4pPr>
            <a:lvl5pPr lvl="4" algn="ctr">
              <a:spcBef>
                <a:spcPts val="0"/>
              </a:spcBef>
              <a:spcAft>
                <a:spcPts val="0"/>
              </a:spcAft>
              <a:buSzPts val="12000"/>
              <a:buNone/>
              <a:defRPr sz="11999"/>
            </a:lvl5pPr>
            <a:lvl6pPr lvl="5" algn="ctr">
              <a:spcBef>
                <a:spcPts val="0"/>
              </a:spcBef>
              <a:spcAft>
                <a:spcPts val="0"/>
              </a:spcAft>
              <a:buSzPts val="12000"/>
              <a:buNone/>
              <a:defRPr sz="11999"/>
            </a:lvl6pPr>
            <a:lvl7pPr lvl="6" algn="ctr">
              <a:spcBef>
                <a:spcPts val="0"/>
              </a:spcBef>
              <a:spcAft>
                <a:spcPts val="0"/>
              </a:spcAft>
              <a:buSzPts val="12000"/>
              <a:buNone/>
              <a:defRPr sz="11999"/>
            </a:lvl7pPr>
            <a:lvl8pPr lvl="7" algn="ctr">
              <a:spcBef>
                <a:spcPts val="0"/>
              </a:spcBef>
              <a:spcAft>
                <a:spcPts val="0"/>
              </a:spcAft>
              <a:buSzPts val="12000"/>
              <a:buNone/>
              <a:defRPr sz="11999"/>
            </a:lvl8pPr>
            <a:lvl9pPr lvl="8" algn="ctr">
              <a:spcBef>
                <a:spcPts val="0"/>
              </a:spcBef>
              <a:spcAft>
                <a:spcPts val="0"/>
              </a:spcAft>
              <a:buSzPts val="12000"/>
              <a:buNone/>
              <a:defRPr sz="11999"/>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a:spcBef>
                <a:spcPts val="0"/>
              </a:spcBef>
              <a:spcAft>
                <a:spcPts val="0"/>
              </a:spcAft>
              <a:buSzPts val="1800"/>
              <a:buChar char="●"/>
              <a:defRPr/>
            </a:lvl1pPr>
            <a:lvl2pPr marL="914355" lvl="1" indent="-317485" algn="ctr">
              <a:spcBef>
                <a:spcPts val="1600"/>
              </a:spcBef>
              <a:spcAft>
                <a:spcPts val="0"/>
              </a:spcAft>
              <a:buSzPts val="1400"/>
              <a:buChar char="○"/>
              <a:defRPr/>
            </a:lvl2pPr>
            <a:lvl3pPr marL="1371533" lvl="2" indent="-317485" algn="ctr">
              <a:spcBef>
                <a:spcPts val="1600"/>
              </a:spcBef>
              <a:spcAft>
                <a:spcPts val="0"/>
              </a:spcAft>
              <a:buSzPts val="1400"/>
              <a:buChar char="■"/>
              <a:defRPr/>
            </a:lvl3pPr>
            <a:lvl4pPr marL="1828710" lvl="3" indent="-317485" algn="ctr">
              <a:spcBef>
                <a:spcPts val="1600"/>
              </a:spcBef>
              <a:spcAft>
                <a:spcPts val="0"/>
              </a:spcAft>
              <a:buSzPts val="1400"/>
              <a:buChar char="●"/>
              <a:defRPr/>
            </a:lvl4pPr>
            <a:lvl5pPr marL="2285888" lvl="4" indent="-317485" algn="ctr">
              <a:spcBef>
                <a:spcPts val="1600"/>
              </a:spcBef>
              <a:spcAft>
                <a:spcPts val="0"/>
              </a:spcAft>
              <a:buSzPts val="1400"/>
              <a:buChar char="○"/>
              <a:defRPr/>
            </a:lvl5pPr>
            <a:lvl6pPr marL="2743066" lvl="5" indent="-317485" algn="ctr">
              <a:spcBef>
                <a:spcPts val="1600"/>
              </a:spcBef>
              <a:spcAft>
                <a:spcPts val="0"/>
              </a:spcAft>
              <a:buSzPts val="1400"/>
              <a:buChar char="■"/>
              <a:defRPr/>
            </a:lvl6pPr>
            <a:lvl7pPr marL="3200244" lvl="6" indent="-317485" algn="ctr">
              <a:spcBef>
                <a:spcPts val="1600"/>
              </a:spcBef>
              <a:spcAft>
                <a:spcPts val="0"/>
              </a:spcAft>
              <a:buSzPts val="1400"/>
              <a:buChar char="●"/>
              <a:defRPr/>
            </a:lvl7pPr>
            <a:lvl8pPr marL="3657421" lvl="7" indent="-317485" algn="ctr">
              <a:spcBef>
                <a:spcPts val="1600"/>
              </a:spcBef>
              <a:spcAft>
                <a:spcPts val="0"/>
              </a:spcAft>
              <a:buSzPts val="1400"/>
              <a:buChar char="○"/>
              <a:defRPr/>
            </a:lvl8pPr>
            <a:lvl9pPr marL="4114599" lvl="8" indent="-317485"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199"/>
            </a:lvl1pPr>
            <a:lvl2pPr lvl="1" algn="ctr" rtl="0">
              <a:spcBef>
                <a:spcPts val="0"/>
              </a:spcBef>
              <a:spcAft>
                <a:spcPts val="0"/>
              </a:spcAft>
              <a:buSzPts val="5200"/>
              <a:buNone/>
              <a:defRPr sz="5199"/>
            </a:lvl2pPr>
            <a:lvl3pPr lvl="2" algn="ctr" rtl="0">
              <a:spcBef>
                <a:spcPts val="0"/>
              </a:spcBef>
              <a:spcAft>
                <a:spcPts val="0"/>
              </a:spcAft>
              <a:buSzPts val="5200"/>
              <a:buNone/>
              <a:defRPr sz="5199"/>
            </a:lvl3pPr>
            <a:lvl4pPr lvl="3" algn="ctr" rtl="0">
              <a:spcBef>
                <a:spcPts val="0"/>
              </a:spcBef>
              <a:spcAft>
                <a:spcPts val="0"/>
              </a:spcAft>
              <a:buSzPts val="5200"/>
              <a:buNone/>
              <a:defRPr sz="5199"/>
            </a:lvl4pPr>
            <a:lvl5pPr lvl="4" algn="ctr" rtl="0">
              <a:spcBef>
                <a:spcPts val="0"/>
              </a:spcBef>
              <a:spcAft>
                <a:spcPts val="0"/>
              </a:spcAft>
              <a:buSzPts val="5200"/>
              <a:buNone/>
              <a:defRPr sz="5199"/>
            </a:lvl5pPr>
            <a:lvl6pPr lvl="5" algn="ctr" rtl="0">
              <a:spcBef>
                <a:spcPts val="0"/>
              </a:spcBef>
              <a:spcAft>
                <a:spcPts val="0"/>
              </a:spcAft>
              <a:buSzPts val="5200"/>
              <a:buNone/>
              <a:defRPr sz="5199"/>
            </a:lvl6pPr>
            <a:lvl7pPr lvl="6" algn="ctr" rtl="0">
              <a:spcBef>
                <a:spcPts val="0"/>
              </a:spcBef>
              <a:spcAft>
                <a:spcPts val="0"/>
              </a:spcAft>
              <a:buSzPts val="5200"/>
              <a:buNone/>
              <a:defRPr sz="5199"/>
            </a:lvl7pPr>
            <a:lvl8pPr lvl="7" algn="ctr" rtl="0">
              <a:spcBef>
                <a:spcPts val="0"/>
              </a:spcBef>
              <a:spcAft>
                <a:spcPts val="0"/>
              </a:spcAft>
              <a:buSzPts val="5200"/>
              <a:buNone/>
              <a:defRPr sz="5199"/>
            </a:lvl8pPr>
            <a:lvl9pPr lvl="8" algn="ctr" rtl="0">
              <a:spcBef>
                <a:spcPts val="0"/>
              </a:spcBef>
              <a:spcAft>
                <a:spcPts val="0"/>
              </a:spcAft>
              <a:buSzPts val="5200"/>
              <a:buNone/>
              <a:defRPr sz="5199"/>
            </a:lvl9pPr>
          </a:lstStyle>
          <a:p>
            <a:endParaRPr/>
          </a:p>
        </p:txBody>
      </p:sp>
      <p:sp>
        <p:nvSpPr>
          <p:cNvPr id="57" name="Google Shape;57;p14"/>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799"/>
            </a:lvl1pPr>
            <a:lvl2pPr lvl="1" algn="ctr" rtl="0">
              <a:lnSpc>
                <a:spcPct val="100000"/>
              </a:lnSpc>
              <a:spcBef>
                <a:spcPts val="0"/>
              </a:spcBef>
              <a:spcAft>
                <a:spcPts val="0"/>
              </a:spcAft>
              <a:buSzPts val="2800"/>
              <a:buNone/>
              <a:defRPr sz="2799"/>
            </a:lvl2pPr>
            <a:lvl3pPr lvl="2" algn="ctr" rtl="0">
              <a:lnSpc>
                <a:spcPct val="100000"/>
              </a:lnSpc>
              <a:spcBef>
                <a:spcPts val="0"/>
              </a:spcBef>
              <a:spcAft>
                <a:spcPts val="0"/>
              </a:spcAft>
              <a:buSzPts val="2800"/>
              <a:buNone/>
              <a:defRPr sz="2799"/>
            </a:lvl3pPr>
            <a:lvl4pPr lvl="3" algn="ctr" rtl="0">
              <a:lnSpc>
                <a:spcPct val="100000"/>
              </a:lnSpc>
              <a:spcBef>
                <a:spcPts val="0"/>
              </a:spcBef>
              <a:spcAft>
                <a:spcPts val="0"/>
              </a:spcAft>
              <a:buSzPts val="2800"/>
              <a:buNone/>
              <a:defRPr sz="2799"/>
            </a:lvl4pPr>
            <a:lvl5pPr lvl="4" algn="ctr" rtl="0">
              <a:lnSpc>
                <a:spcPct val="100000"/>
              </a:lnSpc>
              <a:spcBef>
                <a:spcPts val="0"/>
              </a:spcBef>
              <a:spcAft>
                <a:spcPts val="0"/>
              </a:spcAft>
              <a:buSzPts val="2800"/>
              <a:buNone/>
              <a:defRPr sz="2799"/>
            </a:lvl5pPr>
            <a:lvl6pPr lvl="5" algn="ctr" rtl="0">
              <a:lnSpc>
                <a:spcPct val="100000"/>
              </a:lnSpc>
              <a:spcBef>
                <a:spcPts val="0"/>
              </a:spcBef>
              <a:spcAft>
                <a:spcPts val="0"/>
              </a:spcAft>
              <a:buSzPts val="2800"/>
              <a:buNone/>
              <a:defRPr sz="2799"/>
            </a:lvl6pPr>
            <a:lvl7pPr lvl="6" algn="ctr" rtl="0">
              <a:lnSpc>
                <a:spcPct val="100000"/>
              </a:lnSpc>
              <a:spcBef>
                <a:spcPts val="0"/>
              </a:spcBef>
              <a:spcAft>
                <a:spcPts val="0"/>
              </a:spcAft>
              <a:buSzPts val="2800"/>
              <a:buNone/>
              <a:defRPr sz="2799"/>
            </a:lvl7pPr>
            <a:lvl8pPr lvl="7" algn="ctr" rtl="0">
              <a:lnSpc>
                <a:spcPct val="100000"/>
              </a:lnSpc>
              <a:spcBef>
                <a:spcPts val="0"/>
              </a:spcBef>
              <a:spcAft>
                <a:spcPts val="0"/>
              </a:spcAft>
              <a:buSzPts val="2800"/>
              <a:buNone/>
              <a:defRPr sz="2799"/>
            </a:lvl8pPr>
            <a:lvl9pPr lvl="8" algn="ctr" rtl="0">
              <a:lnSpc>
                <a:spcPct val="100000"/>
              </a:lnSpc>
              <a:spcBef>
                <a:spcPts val="0"/>
              </a:spcBef>
              <a:spcAft>
                <a:spcPts val="0"/>
              </a:spcAft>
              <a:buSzPts val="2800"/>
              <a:buNone/>
              <a:defRPr sz="2799"/>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rtl="0">
              <a:spcBef>
                <a:spcPts val="0"/>
              </a:spcBef>
              <a:spcAft>
                <a:spcPts val="0"/>
              </a:spcAft>
              <a:buSzPts val="1200"/>
              <a:buChar char="●"/>
              <a:defRPr sz="12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1999"/>
            </a:lvl1pPr>
            <a:lvl2pPr lvl="1" algn="ctr" rtl="0">
              <a:spcBef>
                <a:spcPts val="0"/>
              </a:spcBef>
              <a:spcAft>
                <a:spcPts val="0"/>
              </a:spcAft>
              <a:buSzPts val="12000"/>
              <a:buNone/>
              <a:defRPr sz="11999"/>
            </a:lvl2pPr>
            <a:lvl3pPr lvl="2" algn="ctr" rtl="0">
              <a:spcBef>
                <a:spcPts val="0"/>
              </a:spcBef>
              <a:spcAft>
                <a:spcPts val="0"/>
              </a:spcAft>
              <a:buSzPts val="12000"/>
              <a:buNone/>
              <a:defRPr sz="11999"/>
            </a:lvl3pPr>
            <a:lvl4pPr lvl="3" algn="ctr" rtl="0">
              <a:spcBef>
                <a:spcPts val="0"/>
              </a:spcBef>
              <a:spcAft>
                <a:spcPts val="0"/>
              </a:spcAft>
              <a:buSzPts val="12000"/>
              <a:buNone/>
              <a:defRPr sz="11999"/>
            </a:lvl4pPr>
            <a:lvl5pPr lvl="4" algn="ctr" rtl="0">
              <a:spcBef>
                <a:spcPts val="0"/>
              </a:spcBef>
              <a:spcAft>
                <a:spcPts val="0"/>
              </a:spcAft>
              <a:buSzPts val="12000"/>
              <a:buNone/>
              <a:defRPr sz="11999"/>
            </a:lvl5pPr>
            <a:lvl6pPr lvl="5" algn="ctr" rtl="0">
              <a:spcBef>
                <a:spcPts val="0"/>
              </a:spcBef>
              <a:spcAft>
                <a:spcPts val="0"/>
              </a:spcAft>
              <a:buSzPts val="12000"/>
              <a:buNone/>
              <a:defRPr sz="11999"/>
            </a:lvl6pPr>
            <a:lvl7pPr lvl="6" algn="ctr" rtl="0">
              <a:spcBef>
                <a:spcPts val="0"/>
              </a:spcBef>
              <a:spcAft>
                <a:spcPts val="0"/>
              </a:spcAft>
              <a:buSzPts val="12000"/>
              <a:buNone/>
              <a:defRPr sz="11999"/>
            </a:lvl7pPr>
            <a:lvl8pPr lvl="7" algn="ctr" rtl="0">
              <a:spcBef>
                <a:spcPts val="0"/>
              </a:spcBef>
              <a:spcAft>
                <a:spcPts val="0"/>
              </a:spcAft>
              <a:buSzPts val="12000"/>
              <a:buNone/>
              <a:defRPr sz="11999"/>
            </a:lvl8pPr>
            <a:lvl9pPr lvl="8" algn="ctr" rtl="0">
              <a:spcBef>
                <a:spcPts val="0"/>
              </a:spcBef>
              <a:spcAft>
                <a:spcPts val="0"/>
              </a:spcAft>
              <a:buSzPts val="12000"/>
              <a:buNone/>
              <a:defRPr sz="11999"/>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rtl="0">
              <a:spcBef>
                <a:spcPts val="0"/>
              </a:spcBef>
              <a:spcAft>
                <a:spcPts val="0"/>
              </a:spcAft>
              <a:buSzPts val="1800"/>
              <a:buChar char="●"/>
              <a:defRPr/>
            </a:lvl1pPr>
            <a:lvl2pPr marL="914355" lvl="1" indent="-317485" algn="ctr" rtl="0">
              <a:spcBef>
                <a:spcPts val="1600"/>
              </a:spcBef>
              <a:spcAft>
                <a:spcPts val="0"/>
              </a:spcAft>
              <a:buSzPts val="1400"/>
              <a:buChar char="○"/>
              <a:defRPr/>
            </a:lvl2pPr>
            <a:lvl3pPr marL="1371533" lvl="2" indent="-317485" algn="ctr" rtl="0">
              <a:spcBef>
                <a:spcPts val="1600"/>
              </a:spcBef>
              <a:spcAft>
                <a:spcPts val="0"/>
              </a:spcAft>
              <a:buSzPts val="1400"/>
              <a:buChar char="■"/>
              <a:defRPr/>
            </a:lvl3pPr>
            <a:lvl4pPr marL="1828710" lvl="3" indent="-317485" algn="ctr" rtl="0">
              <a:spcBef>
                <a:spcPts val="1600"/>
              </a:spcBef>
              <a:spcAft>
                <a:spcPts val="0"/>
              </a:spcAft>
              <a:buSzPts val="1400"/>
              <a:buChar char="●"/>
              <a:defRPr/>
            </a:lvl4pPr>
            <a:lvl5pPr marL="2285888" lvl="4" indent="-317485" algn="ctr" rtl="0">
              <a:spcBef>
                <a:spcPts val="1600"/>
              </a:spcBef>
              <a:spcAft>
                <a:spcPts val="0"/>
              </a:spcAft>
              <a:buSzPts val="1400"/>
              <a:buChar char="○"/>
              <a:defRPr/>
            </a:lvl5pPr>
            <a:lvl6pPr marL="2743066" lvl="5" indent="-317485" algn="ctr" rtl="0">
              <a:spcBef>
                <a:spcPts val="1600"/>
              </a:spcBef>
              <a:spcAft>
                <a:spcPts val="0"/>
              </a:spcAft>
              <a:buSzPts val="1400"/>
              <a:buChar char="■"/>
              <a:defRPr/>
            </a:lvl6pPr>
            <a:lvl7pPr marL="3200244" lvl="6" indent="-317485" algn="ctr" rtl="0">
              <a:spcBef>
                <a:spcPts val="1600"/>
              </a:spcBef>
              <a:spcAft>
                <a:spcPts val="0"/>
              </a:spcAft>
              <a:buSzPts val="1400"/>
              <a:buChar char="●"/>
              <a:defRPr/>
            </a:lvl7pPr>
            <a:lvl8pPr marL="3657421" lvl="7" indent="-317485" algn="ctr" rtl="0">
              <a:spcBef>
                <a:spcPts val="1600"/>
              </a:spcBef>
              <a:spcAft>
                <a:spcPts val="0"/>
              </a:spcAft>
              <a:buSzPts val="1400"/>
              <a:buChar char="○"/>
              <a:defRPr/>
            </a:lvl8pPr>
            <a:lvl9pPr marL="4114599" lvl="8" indent="-317485"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9"/>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199"/>
            </a:lvl1pPr>
            <a:lvl2pPr lvl="1" algn="ctr" rtl="0">
              <a:spcBef>
                <a:spcPts val="0"/>
              </a:spcBef>
              <a:spcAft>
                <a:spcPts val="0"/>
              </a:spcAft>
              <a:buSzPts val="5200"/>
              <a:buNone/>
              <a:defRPr sz="5199"/>
            </a:lvl2pPr>
            <a:lvl3pPr lvl="2" algn="ctr" rtl="0">
              <a:spcBef>
                <a:spcPts val="0"/>
              </a:spcBef>
              <a:spcAft>
                <a:spcPts val="0"/>
              </a:spcAft>
              <a:buSzPts val="5200"/>
              <a:buNone/>
              <a:defRPr sz="5199"/>
            </a:lvl3pPr>
            <a:lvl4pPr lvl="3" algn="ctr" rtl="0">
              <a:spcBef>
                <a:spcPts val="0"/>
              </a:spcBef>
              <a:spcAft>
                <a:spcPts val="0"/>
              </a:spcAft>
              <a:buSzPts val="5200"/>
              <a:buNone/>
              <a:defRPr sz="5199"/>
            </a:lvl4pPr>
            <a:lvl5pPr lvl="4" algn="ctr" rtl="0">
              <a:spcBef>
                <a:spcPts val="0"/>
              </a:spcBef>
              <a:spcAft>
                <a:spcPts val="0"/>
              </a:spcAft>
              <a:buSzPts val="5200"/>
              <a:buNone/>
              <a:defRPr sz="5199"/>
            </a:lvl5pPr>
            <a:lvl6pPr lvl="5" algn="ctr" rtl="0">
              <a:spcBef>
                <a:spcPts val="0"/>
              </a:spcBef>
              <a:spcAft>
                <a:spcPts val="0"/>
              </a:spcAft>
              <a:buSzPts val="5200"/>
              <a:buNone/>
              <a:defRPr sz="5199"/>
            </a:lvl6pPr>
            <a:lvl7pPr lvl="6" algn="ctr" rtl="0">
              <a:spcBef>
                <a:spcPts val="0"/>
              </a:spcBef>
              <a:spcAft>
                <a:spcPts val="0"/>
              </a:spcAft>
              <a:buSzPts val="5200"/>
              <a:buNone/>
              <a:defRPr sz="5199"/>
            </a:lvl7pPr>
            <a:lvl8pPr lvl="7" algn="ctr" rtl="0">
              <a:spcBef>
                <a:spcPts val="0"/>
              </a:spcBef>
              <a:spcAft>
                <a:spcPts val="0"/>
              </a:spcAft>
              <a:buSzPts val="5200"/>
              <a:buNone/>
              <a:defRPr sz="5199"/>
            </a:lvl8pPr>
            <a:lvl9pPr lvl="8" algn="ctr" rtl="0">
              <a:spcBef>
                <a:spcPts val="0"/>
              </a:spcBef>
              <a:spcAft>
                <a:spcPts val="0"/>
              </a:spcAft>
              <a:buSzPts val="5200"/>
              <a:buNone/>
              <a:defRPr sz="5199"/>
            </a:lvl9pPr>
          </a:lstStyle>
          <a:p>
            <a:endParaRPr/>
          </a:p>
        </p:txBody>
      </p:sp>
      <p:sp>
        <p:nvSpPr>
          <p:cNvPr id="91" name="Google Shape;91;p26"/>
          <p:cNvSpPr txBox="1">
            <a:spLocks noGrp="1"/>
          </p:cNvSpPr>
          <p:nvPr>
            <p:ph type="subTitle" idx="1"/>
          </p:nvPr>
        </p:nvSpPr>
        <p:spPr>
          <a:xfrm>
            <a:off x="264945" y="5542290"/>
            <a:ext cx="7242600" cy="1550101"/>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799"/>
            </a:lvl1pPr>
            <a:lvl2pPr lvl="1" algn="ctr" rtl="0">
              <a:lnSpc>
                <a:spcPct val="100000"/>
              </a:lnSpc>
              <a:spcBef>
                <a:spcPts val="0"/>
              </a:spcBef>
              <a:spcAft>
                <a:spcPts val="0"/>
              </a:spcAft>
              <a:buSzPts val="2800"/>
              <a:buNone/>
              <a:defRPr sz="2799"/>
            </a:lvl2pPr>
            <a:lvl3pPr lvl="2" algn="ctr" rtl="0">
              <a:lnSpc>
                <a:spcPct val="100000"/>
              </a:lnSpc>
              <a:spcBef>
                <a:spcPts val="0"/>
              </a:spcBef>
              <a:spcAft>
                <a:spcPts val="0"/>
              </a:spcAft>
              <a:buSzPts val="2800"/>
              <a:buNone/>
              <a:defRPr sz="2799"/>
            </a:lvl3pPr>
            <a:lvl4pPr lvl="3" algn="ctr" rtl="0">
              <a:lnSpc>
                <a:spcPct val="100000"/>
              </a:lnSpc>
              <a:spcBef>
                <a:spcPts val="0"/>
              </a:spcBef>
              <a:spcAft>
                <a:spcPts val="0"/>
              </a:spcAft>
              <a:buSzPts val="2800"/>
              <a:buNone/>
              <a:defRPr sz="2799"/>
            </a:lvl4pPr>
            <a:lvl5pPr lvl="4" algn="ctr" rtl="0">
              <a:lnSpc>
                <a:spcPct val="100000"/>
              </a:lnSpc>
              <a:spcBef>
                <a:spcPts val="0"/>
              </a:spcBef>
              <a:spcAft>
                <a:spcPts val="0"/>
              </a:spcAft>
              <a:buSzPts val="2800"/>
              <a:buNone/>
              <a:defRPr sz="2799"/>
            </a:lvl5pPr>
            <a:lvl6pPr lvl="5" algn="ctr" rtl="0">
              <a:lnSpc>
                <a:spcPct val="100000"/>
              </a:lnSpc>
              <a:spcBef>
                <a:spcPts val="0"/>
              </a:spcBef>
              <a:spcAft>
                <a:spcPts val="0"/>
              </a:spcAft>
              <a:buSzPts val="2800"/>
              <a:buNone/>
              <a:defRPr sz="2799"/>
            </a:lvl6pPr>
            <a:lvl7pPr lvl="6" algn="ctr" rtl="0">
              <a:lnSpc>
                <a:spcPct val="100000"/>
              </a:lnSpc>
              <a:spcBef>
                <a:spcPts val="0"/>
              </a:spcBef>
              <a:spcAft>
                <a:spcPts val="0"/>
              </a:spcAft>
              <a:buSzPts val="2800"/>
              <a:buNone/>
              <a:defRPr sz="2799"/>
            </a:lvl7pPr>
            <a:lvl8pPr lvl="7" algn="ctr" rtl="0">
              <a:lnSpc>
                <a:spcPct val="100000"/>
              </a:lnSpc>
              <a:spcBef>
                <a:spcPts val="0"/>
              </a:spcBef>
              <a:spcAft>
                <a:spcPts val="0"/>
              </a:spcAft>
              <a:buSzPts val="2800"/>
              <a:buNone/>
              <a:defRPr sz="2799"/>
            </a:lvl8pPr>
            <a:lvl9pPr lvl="8" algn="ctr" rtl="0">
              <a:lnSpc>
                <a:spcPct val="100000"/>
              </a:lnSpc>
              <a:spcBef>
                <a:spcPts val="0"/>
              </a:spcBef>
              <a:spcAft>
                <a:spcPts val="0"/>
              </a:spcAft>
              <a:buSzPts val="2800"/>
              <a:buNone/>
              <a:defRPr sz="2799"/>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178" lvl="0" indent="-419079" rtl="0">
              <a:spcBef>
                <a:spcPts val="0"/>
              </a:spcBef>
              <a:spcAft>
                <a:spcPts val="0"/>
              </a:spcAft>
              <a:buSzPts val="3000"/>
              <a:buChar char="●"/>
              <a:defRPr sz="3000"/>
            </a:lvl1pPr>
            <a:lvl2pPr marL="914355" lvl="1" indent="-380981" rtl="0">
              <a:spcBef>
                <a:spcPts val="1600"/>
              </a:spcBef>
              <a:spcAft>
                <a:spcPts val="0"/>
              </a:spcAft>
              <a:buSzPts val="2400"/>
              <a:buChar char="○"/>
              <a:defRPr sz="2400"/>
            </a:lvl2pPr>
            <a:lvl3pPr marL="1371533" lvl="2" indent="-342883" rtl="0">
              <a:spcBef>
                <a:spcPts val="1600"/>
              </a:spcBef>
              <a:spcAft>
                <a:spcPts val="0"/>
              </a:spcAft>
              <a:buSzPts val="1800"/>
              <a:buChar char="■"/>
              <a:defRPr sz="1800"/>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rtl="0">
              <a:spcBef>
                <a:spcPts val="0"/>
              </a:spcBef>
              <a:spcAft>
                <a:spcPts val="0"/>
              </a:spcAft>
              <a:buSzPts val="1400"/>
              <a:buChar char="●"/>
              <a:defRPr sz="14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rtl="0">
              <a:spcBef>
                <a:spcPts val="0"/>
              </a:spcBef>
              <a:spcAft>
                <a:spcPts val="0"/>
              </a:spcAft>
              <a:buSzPts val="1200"/>
              <a:buChar char="●"/>
              <a:defRPr sz="1200"/>
            </a:lvl1pPr>
            <a:lvl2pPr marL="914355" lvl="1" indent="-304785" rtl="0">
              <a:spcBef>
                <a:spcPts val="1600"/>
              </a:spcBef>
              <a:spcAft>
                <a:spcPts val="0"/>
              </a:spcAft>
              <a:buSzPts val="1200"/>
              <a:buChar char="○"/>
              <a:defRPr sz="1200"/>
            </a:lvl2pPr>
            <a:lvl3pPr marL="1371533" lvl="2" indent="-304785" rtl="0">
              <a:spcBef>
                <a:spcPts val="1600"/>
              </a:spcBef>
              <a:spcAft>
                <a:spcPts val="0"/>
              </a:spcAft>
              <a:buSzPts val="1200"/>
              <a:buChar char="■"/>
              <a:defRPr sz="1200"/>
            </a:lvl3pPr>
            <a:lvl4pPr marL="1828710" lvl="3" indent="-304785" rtl="0">
              <a:spcBef>
                <a:spcPts val="1600"/>
              </a:spcBef>
              <a:spcAft>
                <a:spcPts val="0"/>
              </a:spcAft>
              <a:buSzPts val="1200"/>
              <a:buChar char="●"/>
              <a:defRPr sz="1200"/>
            </a:lvl4pPr>
            <a:lvl5pPr marL="2285888" lvl="4" indent="-304785" rtl="0">
              <a:spcBef>
                <a:spcPts val="1600"/>
              </a:spcBef>
              <a:spcAft>
                <a:spcPts val="0"/>
              </a:spcAft>
              <a:buSzPts val="1200"/>
              <a:buChar char="○"/>
              <a:defRPr sz="1200"/>
            </a:lvl5pPr>
            <a:lvl6pPr marL="2743066" lvl="5" indent="-304785" rtl="0">
              <a:spcBef>
                <a:spcPts val="1600"/>
              </a:spcBef>
              <a:spcAft>
                <a:spcPts val="0"/>
              </a:spcAft>
              <a:buSzPts val="1200"/>
              <a:buChar char="■"/>
              <a:defRPr sz="1200"/>
            </a:lvl6pPr>
            <a:lvl7pPr marL="3200244" lvl="6" indent="-304785" rtl="0">
              <a:spcBef>
                <a:spcPts val="1600"/>
              </a:spcBef>
              <a:spcAft>
                <a:spcPts val="0"/>
              </a:spcAft>
              <a:buSzPts val="1200"/>
              <a:buChar char="●"/>
              <a:defRPr sz="1200"/>
            </a:lvl7pPr>
            <a:lvl8pPr marL="3657421" lvl="7" indent="-304785" rtl="0">
              <a:spcBef>
                <a:spcPts val="1600"/>
              </a:spcBef>
              <a:spcAft>
                <a:spcPts val="0"/>
              </a:spcAft>
              <a:buSzPts val="1200"/>
              <a:buChar char="○"/>
              <a:defRPr sz="1200"/>
            </a:lvl8pPr>
            <a:lvl9pPr marL="4114599" lvl="8" indent="-304785"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30"/>
            <a:ext cx="7242600" cy="6681000"/>
          </a:xfrm>
          <a:prstGeom prst="rect">
            <a:avLst/>
          </a:prstGeom>
        </p:spPr>
        <p:txBody>
          <a:bodyPr spcFirstLastPara="1" wrap="square" lIns="91425" tIns="91425" rIns="91425" bIns="91425" anchor="t" anchorCtr="0">
            <a:noAutofit/>
          </a:bodyPr>
          <a:lstStyle>
            <a:lvl1pPr marL="457178" lvl="0" indent="-342883">
              <a:spcBef>
                <a:spcPts val="0"/>
              </a:spcBef>
              <a:spcAft>
                <a:spcPts val="0"/>
              </a:spcAft>
              <a:buSzPts val="1800"/>
              <a:buChar char="●"/>
              <a:defRPr/>
            </a:lvl1pPr>
            <a:lvl2pPr marL="914355" lvl="1" indent="-317485">
              <a:spcBef>
                <a:spcPts val="1600"/>
              </a:spcBef>
              <a:spcAft>
                <a:spcPts val="0"/>
              </a:spcAft>
              <a:buSzPts val="1400"/>
              <a:buChar char="○"/>
              <a:defRPr/>
            </a:lvl2pPr>
            <a:lvl3pPr marL="1371533" lvl="2" indent="-317485">
              <a:spcBef>
                <a:spcPts val="1600"/>
              </a:spcBef>
              <a:spcAft>
                <a:spcPts val="0"/>
              </a:spcAft>
              <a:buSzPts val="1400"/>
              <a:buChar char="■"/>
              <a:defRPr/>
            </a:lvl3pPr>
            <a:lvl4pPr marL="1828710" lvl="3" indent="-317485">
              <a:spcBef>
                <a:spcPts val="1600"/>
              </a:spcBef>
              <a:spcAft>
                <a:spcPts val="0"/>
              </a:spcAft>
              <a:buSzPts val="1400"/>
              <a:buChar char="●"/>
              <a:defRPr/>
            </a:lvl4pPr>
            <a:lvl5pPr marL="2285888" lvl="4" indent="-317485">
              <a:spcBef>
                <a:spcPts val="1600"/>
              </a:spcBef>
              <a:spcAft>
                <a:spcPts val="0"/>
              </a:spcAft>
              <a:buSzPts val="1400"/>
              <a:buChar char="○"/>
              <a:defRPr/>
            </a:lvl5pPr>
            <a:lvl6pPr marL="2743066" lvl="5" indent="-317485">
              <a:spcBef>
                <a:spcPts val="1600"/>
              </a:spcBef>
              <a:spcAft>
                <a:spcPts val="0"/>
              </a:spcAft>
              <a:buSzPts val="1400"/>
              <a:buChar char="■"/>
              <a:defRPr/>
            </a:lvl6pPr>
            <a:lvl7pPr marL="3200244" lvl="6" indent="-317485">
              <a:spcBef>
                <a:spcPts val="1600"/>
              </a:spcBef>
              <a:spcAft>
                <a:spcPts val="0"/>
              </a:spcAft>
              <a:buSzPts val="1400"/>
              <a:buChar char="●"/>
              <a:defRPr/>
            </a:lvl7pPr>
            <a:lvl8pPr marL="3657421" lvl="7" indent="-317485">
              <a:spcBef>
                <a:spcPts val="1600"/>
              </a:spcBef>
              <a:spcAft>
                <a:spcPts val="0"/>
              </a:spcAft>
              <a:buSzPts val="1400"/>
              <a:buChar char="○"/>
              <a:defRPr/>
            </a:lvl8pPr>
            <a:lvl9pPr marL="4114599" lvl="8" indent="-317485">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rtl="0">
              <a:spcBef>
                <a:spcPts val="0"/>
              </a:spcBef>
              <a:spcAft>
                <a:spcPts val="0"/>
              </a:spcAft>
              <a:buSzPts val="1800"/>
              <a:buChar char="●"/>
              <a:defRPr/>
            </a:lvl1pPr>
            <a:lvl2pPr marL="914355" lvl="1" indent="-317485" rtl="0">
              <a:spcBef>
                <a:spcPts val="1600"/>
              </a:spcBef>
              <a:spcAft>
                <a:spcPts val="0"/>
              </a:spcAft>
              <a:buSzPts val="1400"/>
              <a:buChar char="○"/>
              <a:defRPr/>
            </a:lvl2pPr>
            <a:lvl3pPr marL="1371533" lvl="2" indent="-317485" rtl="0">
              <a:spcBef>
                <a:spcPts val="1600"/>
              </a:spcBef>
              <a:spcAft>
                <a:spcPts val="0"/>
              </a:spcAft>
              <a:buSzPts val="1400"/>
              <a:buChar char="■"/>
              <a:defRPr/>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90"/>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1999"/>
            </a:lvl1pPr>
            <a:lvl2pPr lvl="1" algn="ctr" rtl="0">
              <a:spcBef>
                <a:spcPts val="0"/>
              </a:spcBef>
              <a:spcAft>
                <a:spcPts val="0"/>
              </a:spcAft>
              <a:buSzPts val="12000"/>
              <a:buNone/>
              <a:defRPr sz="11999"/>
            </a:lvl2pPr>
            <a:lvl3pPr lvl="2" algn="ctr" rtl="0">
              <a:spcBef>
                <a:spcPts val="0"/>
              </a:spcBef>
              <a:spcAft>
                <a:spcPts val="0"/>
              </a:spcAft>
              <a:buSzPts val="12000"/>
              <a:buNone/>
              <a:defRPr sz="11999"/>
            </a:lvl3pPr>
            <a:lvl4pPr lvl="3" algn="ctr" rtl="0">
              <a:spcBef>
                <a:spcPts val="0"/>
              </a:spcBef>
              <a:spcAft>
                <a:spcPts val="0"/>
              </a:spcAft>
              <a:buSzPts val="12000"/>
              <a:buNone/>
              <a:defRPr sz="11999"/>
            </a:lvl4pPr>
            <a:lvl5pPr lvl="4" algn="ctr" rtl="0">
              <a:spcBef>
                <a:spcPts val="0"/>
              </a:spcBef>
              <a:spcAft>
                <a:spcPts val="0"/>
              </a:spcAft>
              <a:buSzPts val="12000"/>
              <a:buNone/>
              <a:defRPr sz="11999"/>
            </a:lvl5pPr>
            <a:lvl6pPr lvl="5" algn="ctr" rtl="0">
              <a:spcBef>
                <a:spcPts val="0"/>
              </a:spcBef>
              <a:spcAft>
                <a:spcPts val="0"/>
              </a:spcAft>
              <a:buSzPts val="12000"/>
              <a:buNone/>
              <a:defRPr sz="11999"/>
            </a:lvl6pPr>
            <a:lvl7pPr lvl="6" algn="ctr" rtl="0">
              <a:spcBef>
                <a:spcPts val="0"/>
              </a:spcBef>
              <a:spcAft>
                <a:spcPts val="0"/>
              </a:spcAft>
              <a:buSzPts val="12000"/>
              <a:buNone/>
              <a:defRPr sz="11999"/>
            </a:lvl7pPr>
            <a:lvl8pPr lvl="7" algn="ctr" rtl="0">
              <a:spcBef>
                <a:spcPts val="0"/>
              </a:spcBef>
              <a:spcAft>
                <a:spcPts val="0"/>
              </a:spcAft>
              <a:buSzPts val="12000"/>
              <a:buNone/>
              <a:defRPr sz="11999"/>
            </a:lvl8pPr>
            <a:lvl9pPr lvl="8" algn="ctr" rtl="0">
              <a:spcBef>
                <a:spcPts val="0"/>
              </a:spcBef>
              <a:spcAft>
                <a:spcPts val="0"/>
              </a:spcAft>
              <a:buSzPts val="12000"/>
              <a:buNone/>
              <a:defRPr sz="11999"/>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178" lvl="0" indent="-342883" algn="ctr" rtl="0">
              <a:spcBef>
                <a:spcPts val="0"/>
              </a:spcBef>
              <a:spcAft>
                <a:spcPts val="0"/>
              </a:spcAft>
              <a:buSzPts val="1800"/>
              <a:buChar char="●"/>
              <a:defRPr/>
            </a:lvl1pPr>
            <a:lvl2pPr marL="914355" lvl="1" indent="-317485" algn="ctr" rtl="0">
              <a:spcBef>
                <a:spcPts val="1600"/>
              </a:spcBef>
              <a:spcAft>
                <a:spcPts val="0"/>
              </a:spcAft>
              <a:buSzPts val="1400"/>
              <a:buChar char="○"/>
              <a:defRPr/>
            </a:lvl2pPr>
            <a:lvl3pPr marL="1371533" lvl="2" indent="-317485" algn="ctr" rtl="0">
              <a:spcBef>
                <a:spcPts val="1600"/>
              </a:spcBef>
              <a:spcAft>
                <a:spcPts val="0"/>
              </a:spcAft>
              <a:buSzPts val="1400"/>
              <a:buChar char="■"/>
              <a:defRPr/>
            </a:lvl3pPr>
            <a:lvl4pPr marL="1828710" lvl="3" indent="-317485" algn="ctr" rtl="0">
              <a:spcBef>
                <a:spcPts val="1600"/>
              </a:spcBef>
              <a:spcAft>
                <a:spcPts val="0"/>
              </a:spcAft>
              <a:buSzPts val="1400"/>
              <a:buChar char="●"/>
              <a:defRPr/>
            </a:lvl4pPr>
            <a:lvl5pPr marL="2285888" lvl="4" indent="-317485" algn="ctr" rtl="0">
              <a:spcBef>
                <a:spcPts val="1600"/>
              </a:spcBef>
              <a:spcAft>
                <a:spcPts val="0"/>
              </a:spcAft>
              <a:buSzPts val="1400"/>
              <a:buChar char="○"/>
              <a:defRPr/>
            </a:lvl5pPr>
            <a:lvl6pPr marL="2743066" lvl="5" indent="-317485" algn="ctr" rtl="0">
              <a:spcBef>
                <a:spcPts val="1600"/>
              </a:spcBef>
              <a:spcAft>
                <a:spcPts val="0"/>
              </a:spcAft>
              <a:buSzPts val="1400"/>
              <a:buChar char="■"/>
              <a:defRPr/>
            </a:lvl6pPr>
            <a:lvl7pPr marL="3200244" lvl="6" indent="-317485" algn="ctr" rtl="0">
              <a:spcBef>
                <a:spcPts val="1600"/>
              </a:spcBef>
              <a:spcAft>
                <a:spcPts val="0"/>
              </a:spcAft>
              <a:buSzPts val="1400"/>
              <a:buChar char="●"/>
              <a:defRPr/>
            </a:lvl7pPr>
            <a:lvl8pPr marL="3657421" lvl="7" indent="-317485" algn="ctr" rtl="0">
              <a:spcBef>
                <a:spcPts val="1600"/>
              </a:spcBef>
              <a:spcAft>
                <a:spcPts val="0"/>
              </a:spcAft>
              <a:buSzPts val="1400"/>
              <a:buChar char="○"/>
              <a:defRPr/>
            </a:lvl8pPr>
            <a:lvl9pPr marL="4114599" lvl="8" indent="-317485"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8" y="1689498"/>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8" y="5186364"/>
            <a:ext cx="4690800" cy="1165799"/>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4"/>
            <a:ext cx="4383300" cy="61032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8"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8" y="8447486"/>
            <a:ext cx="4690800" cy="1165799"/>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8"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1"/>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355" marR="0" lvl="1"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533" marR="0" lvl="2"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710" marR="0" lvl="3"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5888" marR="0" lvl="4" indent="-228589"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60"/>
            <a:ext cx="4975200" cy="6482700"/>
          </a:xfrm>
          <a:prstGeom prst="rect">
            <a:avLst/>
          </a:prstGeom>
          <a:noFill/>
          <a:ln>
            <a:noFill/>
          </a:ln>
        </p:spPr>
        <p:txBody>
          <a:bodyPr spcFirstLastPara="1" wrap="square" lIns="34275" tIns="34275" rIns="34275" bIns="34275" anchor="ctr" anchorCtr="0">
            <a:noAutofit/>
          </a:bodyPr>
          <a:lstStyle>
            <a:lvl1pPr marL="457178" marR="0" lvl="0"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6" y="2253730"/>
            <a:ext cx="3399900" cy="6681000"/>
          </a:xfrm>
          <a:prstGeom prst="rect">
            <a:avLst/>
          </a:prstGeom>
        </p:spPr>
        <p:txBody>
          <a:bodyPr spcFirstLastPara="1" wrap="square" lIns="91425" tIns="91425" rIns="91425" bIns="91425" anchor="t" anchorCtr="0">
            <a:noAutofit/>
          </a:bodyPr>
          <a:lstStyle>
            <a:lvl1pPr marL="457178" lvl="0" indent="-317485">
              <a:spcBef>
                <a:spcPts val="0"/>
              </a:spcBef>
              <a:spcAft>
                <a:spcPts val="0"/>
              </a:spcAft>
              <a:buSzPts val="1400"/>
              <a:buChar char="●"/>
              <a:defRPr sz="14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1" y="2253730"/>
            <a:ext cx="3399900" cy="6681000"/>
          </a:xfrm>
          <a:prstGeom prst="rect">
            <a:avLst/>
          </a:prstGeom>
        </p:spPr>
        <p:txBody>
          <a:bodyPr spcFirstLastPara="1" wrap="square" lIns="91425" tIns="91425" rIns="91425" bIns="91425" anchor="t" anchorCtr="0">
            <a:noAutofit/>
          </a:bodyPr>
          <a:lstStyle>
            <a:lvl1pPr marL="457178" lvl="0" indent="-317485">
              <a:spcBef>
                <a:spcPts val="0"/>
              </a:spcBef>
              <a:spcAft>
                <a:spcPts val="0"/>
              </a:spcAft>
              <a:buSzPts val="1400"/>
              <a:buChar char="●"/>
              <a:defRPr sz="14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60"/>
            <a:ext cx="2391000" cy="64827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89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79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398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883"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779"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675"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871"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767"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60"/>
            <a:ext cx="2391000" cy="6482700"/>
          </a:xfrm>
          <a:prstGeom prst="rect">
            <a:avLst/>
          </a:prstGeom>
          <a:noFill/>
          <a:ln>
            <a:noFill/>
          </a:ln>
        </p:spPr>
        <p:txBody>
          <a:bodyPr spcFirstLastPara="1" wrap="square" lIns="34275" tIns="34275" rIns="34275" bIns="34275" anchor="ctr" anchorCtr="0">
            <a:noAutofit/>
          </a:bodyPr>
          <a:lstStyle>
            <a:lvl1pPr marL="457178" marR="0" lvl="0"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355" marR="0" lvl="1"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533" marR="0" lvl="2"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710" marR="0" lvl="3"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5888" marR="0" lvl="4" indent="-298435"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178" marR="0" lvl="0"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2"/>
            <a:ext cx="2391000" cy="38895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2"/>
            <a:ext cx="2391000" cy="82251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8" y="6561533"/>
            <a:ext cx="4690800" cy="484500"/>
          </a:xfrm>
          <a:prstGeom prst="rect">
            <a:avLst/>
          </a:prstGeom>
          <a:noFill/>
          <a:ln>
            <a:noFill/>
          </a:ln>
        </p:spPr>
        <p:txBody>
          <a:bodyPr spcFirstLastPara="1" wrap="square" lIns="34275" tIns="34275" rIns="34275" bIns="34275" anchor="t"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8" y="4400260"/>
            <a:ext cx="4690800" cy="708000"/>
          </a:xfrm>
          <a:prstGeom prst="rect">
            <a:avLst/>
          </a:prstGeom>
          <a:noFill/>
          <a:ln>
            <a:noFill/>
          </a:ln>
        </p:spPr>
        <p:txBody>
          <a:bodyPr spcFirstLastPara="1" wrap="square" lIns="34275" tIns="34275" rIns="34275" bIns="34275" anchor="ctr" anchorCtr="0">
            <a:noAutofit/>
          </a:bodyPr>
          <a:lstStyle>
            <a:lvl1pPr marL="457178" marR="0" lvl="0" indent="-228589"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355" marR="0" lvl="1"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533" marR="0" lvl="2"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710" marR="0" lvl="3"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5888" marR="0" lvl="4"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066" marR="0" lvl="5"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244" marR="0" lvl="6"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421" marR="0" lvl="7"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599" marR="0" lvl="8" indent="-317485"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589" marR="0" lvl="0"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681" marR="0" lvl="1"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773" marR="0" lvl="2"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564" marR="0" lvl="3" indent="-241288"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656" marR="0" lvl="4"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748" marR="0" lvl="5"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840" marR="0" lvl="6"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6932" marR="0" lvl="7"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024" marR="0" lvl="8" indent="-228589"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178" lvl="0" indent="-317485" rtl="0">
              <a:spcBef>
                <a:spcPts val="2200"/>
              </a:spcBef>
              <a:spcAft>
                <a:spcPts val="0"/>
              </a:spcAft>
              <a:buSzPts val="1400"/>
              <a:buChar char="•"/>
              <a:defRPr/>
            </a:lvl1pPr>
            <a:lvl2pPr marL="914355" lvl="1" indent="-317485" rtl="0">
              <a:spcBef>
                <a:spcPts val="2200"/>
              </a:spcBef>
              <a:spcAft>
                <a:spcPts val="0"/>
              </a:spcAft>
              <a:buSzPts val="1400"/>
              <a:buChar char="•"/>
              <a:defRPr/>
            </a:lvl2pPr>
            <a:lvl3pPr marL="1371533" lvl="2" indent="-317485" rtl="0">
              <a:spcBef>
                <a:spcPts val="2200"/>
              </a:spcBef>
              <a:spcAft>
                <a:spcPts val="0"/>
              </a:spcAft>
              <a:buSzPts val="1400"/>
              <a:buChar char="•"/>
              <a:defRPr/>
            </a:lvl3pPr>
            <a:lvl4pPr marL="1828710" lvl="3" indent="-317485" rtl="0">
              <a:spcBef>
                <a:spcPts val="2200"/>
              </a:spcBef>
              <a:spcAft>
                <a:spcPts val="0"/>
              </a:spcAft>
              <a:buSzPts val="1400"/>
              <a:buChar char="•"/>
              <a:defRPr/>
            </a:lvl4pPr>
            <a:lvl5pPr marL="2285888" lvl="4" indent="-317485" rtl="0">
              <a:spcBef>
                <a:spcPts val="2200"/>
              </a:spcBef>
              <a:spcAft>
                <a:spcPts val="0"/>
              </a:spcAft>
              <a:buSzPts val="1400"/>
              <a:buChar char="•"/>
              <a:defRPr/>
            </a:lvl5pPr>
            <a:lvl6pPr marL="2743066" lvl="5" indent="-317485" rtl="0">
              <a:spcBef>
                <a:spcPts val="2200"/>
              </a:spcBef>
              <a:spcAft>
                <a:spcPts val="0"/>
              </a:spcAft>
              <a:buSzPts val="1400"/>
              <a:buChar char="•"/>
              <a:defRPr/>
            </a:lvl6pPr>
            <a:lvl7pPr marL="3200244" lvl="6" indent="-317485" rtl="0">
              <a:spcBef>
                <a:spcPts val="2200"/>
              </a:spcBef>
              <a:spcAft>
                <a:spcPts val="0"/>
              </a:spcAft>
              <a:buSzPts val="1400"/>
              <a:buChar char="•"/>
              <a:defRPr/>
            </a:lvl7pPr>
            <a:lvl8pPr marL="3657421" lvl="7" indent="-317485" rtl="0">
              <a:spcBef>
                <a:spcPts val="2200"/>
              </a:spcBef>
              <a:spcAft>
                <a:spcPts val="0"/>
              </a:spcAft>
              <a:buSzPts val="1400"/>
              <a:buChar char="•"/>
              <a:defRPr/>
            </a:lvl8pPr>
            <a:lvl9pPr marL="4114599" lvl="8" indent="-317485"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178" lvl="0" indent="-304785">
              <a:spcBef>
                <a:spcPts val="0"/>
              </a:spcBef>
              <a:spcAft>
                <a:spcPts val="0"/>
              </a:spcAft>
              <a:buSzPts val="1200"/>
              <a:buChar char="●"/>
              <a:defRPr sz="1200"/>
            </a:lvl1pPr>
            <a:lvl2pPr marL="914355" lvl="1" indent="-304785">
              <a:spcBef>
                <a:spcPts val="1600"/>
              </a:spcBef>
              <a:spcAft>
                <a:spcPts val="0"/>
              </a:spcAft>
              <a:buSzPts val="1200"/>
              <a:buChar char="○"/>
              <a:defRPr sz="1200"/>
            </a:lvl2pPr>
            <a:lvl3pPr marL="1371533" lvl="2" indent="-304785">
              <a:spcBef>
                <a:spcPts val="1600"/>
              </a:spcBef>
              <a:spcAft>
                <a:spcPts val="0"/>
              </a:spcAft>
              <a:buSzPts val="1200"/>
              <a:buChar char="■"/>
              <a:defRPr sz="1200"/>
            </a:lvl3pPr>
            <a:lvl4pPr marL="1828710" lvl="3" indent="-304785">
              <a:spcBef>
                <a:spcPts val="1600"/>
              </a:spcBef>
              <a:spcAft>
                <a:spcPts val="0"/>
              </a:spcAft>
              <a:buSzPts val="1200"/>
              <a:buChar char="●"/>
              <a:defRPr sz="1200"/>
            </a:lvl4pPr>
            <a:lvl5pPr marL="2285888" lvl="4" indent="-304785">
              <a:spcBef>
                <a:spcPts val="1600"/>
              </a:spcBef>
              <a:spcAft>
                <a:spcPts val="0"/>
              </a:spcAft>
              <a:buSzPts val="1200"/>
              <a:buChar char="○"/>
              <a:defRPr sz="1200"/>
            </a:lvl5pPr>
            <a:lvl6pPr marL="2743066" lvl="5" indent="-304785">
              <a:spcBef>
                <a:spcPts val="1600"/>
              </a:spcBef>
              <a:spcAft>
                <a:spcPts val="0"/>
              </a:spcAft>
              <a:buSzPts val="1200"/>
              <a:buChar char="■"/>
              <a:defRPr sz="1200"/>
            </a:lvl6pPr>
            <a:lvl7pPr marL="3200244" lvl="6" indent="-304785">
              <a:spcBef>
                <a:spcPts val="1600"/>
              </a:spcBef>
              <a:spcAft>
                <a:spcPts val="0"/>
              </a:spcAft>
              <a:buSzPts val="1200"/>
              <a:buChar char="●"/>
              <a:defRPr sz="1200"/>
            </a:lvl7pPr>
            <a:lvl8pPr marL="3657421" lvl="7" indent="-304785">
              <a:spcBef>
                <a:spcPts val="1600"/>
              </a:spcBef>
              <a:spcAft>
                <a:spcPts val="0"/>
              </a:spcAft>
              <a:buSzPts val="1200"/>
              <a:buChar char="○"/>
              <a:defRPr sz="1200"/>
            </a:lvl8pPr>
            <a:lvl9pPr marL="4114599" lvl="8" indent="-304785">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4"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5"/>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70"/>
            <a:ext cx="3261300" cy="7226101"/>
          </a:xfrm>
          <a:prstGeom prst="rect">
            <a:avLst/>
          </a:prstGeom>
        </p:spPr>
        <p:txBody>
          <a:bodyPr spcFirstLastPara="1" wrap="square" lIns="91425" tIns="91425" rIns="91425" bIns="91425" anchor="ctr" anchorCtr="0">
            <a:noAutofit/>
          </a:bodyPr>
          <a:lstStyle>
            <a:lvl1pPr marL="457178" lvl="0" indent="-342883">
              <a:spcBef>
                <a:spcPts val="0"/>
              </a:spcBef>
              <a:spcAft>
                <a:spcPts val="0"/>
              </a:spcAft>
              <a:buSzPts val="1800"/>
              <a:buChar char="●"/>
              <a:defRPr/>
            </a:lvl1pPr>
            <a:lvl2pPr marL="914355" lvl="1" indent="-317485">
              <a:spcBef>
                <a:spcPts val="1600"/>
              </a:spcBef>
              <a:spcAft>
                <a:spcPts val="0"/>
              </a:spcAft>
              <a:buSzPts val="1400"/>
              <a:buChar char="○"/>
              <a:defRPr/>
            </a:lvl2pPr>
            <a:lvl3pPr marL="1371533" lvl="2" indent="-317485">
              <a:spcBef>
                <a:spcPts val="1600"/>
              </a:spcBef>
              <a:spcAft>
                <a:spcPts val="0"/>
              </a:spcAft>
              <a:buSzPts val="1400"/>
              <a:buChar char="■"/>
              <a:defRPr/>
            </a:lvl3pPr>
            <a:lvl4pPr marL="1828710" lvl="3" indent="-317485">
              <a:spcBef>
                <a:spcPts val="1600"/>
              </a:spcBef>
              <a:spcAft>
                <a:spcPts val="0"/>
              </a:spcAft>
              <a:buSzPts val="1400"/>
              <a:buChar char="●"/>
              <a:defRPr/>
            </a:lvl4pPr>
            <a:lvl5pPr marL="2285888" lvl="4" indent="-317485">
              <a:spcBef>
                <a:spcPts val="1600"/>
              </a:spcBef>
              <a:spcAft>
                <a:spcPts val="0"/>
              </a:spcAft>
              <a:buSzPts val="1400"/>
              <a:buChar char="○"/>
              <a:defRPr/>
            </a:lvl5pPr>
            <a:lvl6pPr marL="2743066" lvl="5" indent="-317485">
              <a:spcBef>
                <a:spcPts val="1600"/>
              </a:spcBef>
              <a:spcAft>
                <a:spcPts val="0"/>
              </a:spcAft>
              <a:buSzPts val="1400"/>
              <a:buChar char="■"/>
              <a:defRPr/>
            </a:lvl6pPr>
            <a:lvl7pPr marL="3200244" lvl="6" indent="-317485">
              <a:spcBef>
                <a:spcPts val="1600"/>
              </a:spcBef>
              <a:spcAft>
                <a:spcPts val="0"/>
              </a:spcAft>
              <a:buSzPts val="1400"/>
              <a:buChar char="●"/>
              <a:defRPr/>
            </a:lvl7pPr>
            <a:lvl8pPr marL="3657421" lvl="7" indent="-317485">
              <a:spcBef>
                <a:spcPts val="1600"/>
              </a:spcBef>
              <a:spcAft>
                <a:spcPts val="0"/>
              </a:spcAft>
              <a:buSzPts val="1400"/>
              <a:buChar char="○"/>
              <a:defRPr/>
            </a:lvl8pPr>
            <a:lvl9pPr marL="4114599" lvl="8" indent="-317485">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5"/>
            <a:ext cx="5099100" cy="1183200"/>
          </a:xfrm>
          <a:prstGeom prst="rect">
            <a:avLst/>
          </a:prstGeom>
        </p:spPr>
        <p:txBody>
          <a:bodyPr spcFirstLastPara="1" wrap="square" lIns="91425" tIns="91425" rIns="91425" bIns="91425" anchor="ctr" anchorCtr="0">
            <a:noAutofit/>
          </a:bodyPr>
          <a:lstStyle>
            <a:lvl1pPr marL="457178" lvl="0" indent="-228589">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1"/>
            <a:ext cx="466500" cy="769799"/>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30"/>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1"/>
            <a:ext cx="466500" cy="769799"/>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2"/>
            <a:ext cx="32400" cy="931499"/>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7" y="8934690"/>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2"/>
            <a:ext cx="32400" cy="931499"/>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2"/>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60"/>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8" name="Google Shape;178;p51"/>
          <p:cNvSpPr txBox="1">
            <a:spLocks noGrp="1"/>
          </p:cNvSpPr>
          <p:nvPr>
            <p:ph type="title" idx="4294967295"/>
          </p:nvPr>
        </p:nvSpPr>
        <p:spPr>
          <a:xfrm>
            <a:off x="264895" y="966296"/>
            <a:ext cx="7242600" cy="1119900"/>
          </a:xfrm>
          <a:prstGeom prst="rect">
            <a:avLst/>
          </a:prstGeom>
        </p:spPr>
        <p:txBody>
          <a:bodyPr spcFirstLastPara="1" wrap="square" lIns="91425" tIns="91425" rIns="91425" bIns="91425" anchor="t" anchorCtr="0">
            <a:noAutofit/>
          </a:bodyPr>
          <a:lstStyle/>
          <a:p>
            <a:pPr algn="ctr">
              <a:lnSpc>
                <a:spcPct val="115000"/>
              </a:lnSpc>
            </a:pPr>
            <a:r>
              <a:rPr lang="en" sz="3999">
                <a:solidFill>
                  <a:srgbClr val="FFFFFF"/>
                </a:solidFill>
              </a:rPr>
              <a:t>Data Governance @ SneakerPark</a:t>
            </a:r>
            <a:endParaRPr sz="3999">
              <a:solidFill>
                <a:srgbClr val="FFFFFF"/>
              </a:solidFill>
            </a:endParaRPr>
          </a:p>
          <a:p>
            <a:endParaRPr/>
          </a:p>
        </p:txBody>
      </p:sp>
      <p:pic>
        <p:nvPicPr>
          <p:cNvPr id="179" name="Google Shape;179;p51"/>
          <p:cNvPicPr preferRelativeResize="0"/>
          <p:nvPr/>
        </p:nvPicPr>
        <p:blipFill rotWithShape="1">
          <a:blip r:embed="rId3">
            <a:alphaModFix/>
          </a:blip>
          <a:srcRect t="-1820" b="1820"/>
          <a:stretch/>
        </p:blipFill>
        <p:spPr>
          <a:xfrm>
            <a:off x="1617726" y="3728151"/>
            <a:ext cx="4506849" cy="2591575"/>
          </a:xfrm>
          <a:prstGeom prst="rect">
            <a:avLst/>
          </a:prstGeom>
          <a:noFill/>
          <a:ln>
            <a:noFill/>
          </a:ln>
        </p:spPr>
      </p:pic>
      <p:sp>
        <p:nvSpPr>
          <p:cNvPr id="2" name="Rectangle 1">
            <a:extLst>
              <a:ext uri="{FF2B5EF4-FFF2-40B4-BE49-F238E27FC236}">
                <a16:creationId xmlns:a16="http://schemas.microsoft.com/office/drawing/2014/main" id="{B596C1A5-6449-A24E-9D87-5E79EFB3F51F}"/>
              </a:ext>
            </a:extLst>
          </p:cNvPr>
          <p:cNvSpPr/>
          <p:nvPr/>
        </p:nvSpPr>
        <p:spPr>
          <a:xfrm>
            <a:off x="6508376" y="8534400"/>
            <a:ext cx="1264024" cy="1247925"/>
          </a:xfrm>
          <a:prstGeom prst="rect">
            <a:avLst/>
          </a:prstGeom>
          <a:solidFill>
            <a:srgbClr val="04B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56"/>
        <p:cNvGrpSpPr/>
        <p:nvPr/>
      </p:nvGrpSpPr>
      <p:grpSpPr>
        <a:xfrm>
          <a:off x="0" y="0"/>
          <a:ext cx="0" cy="0"/>
          <a:chOff x="0" y="0"/>
          <a:chExt cx="0" cy="0"/>
        </a:xfrm>
      </p:grpSpPr>
      <p:sp>
        <p:nvSpPr>
          <p:cNvPr id="257" name="Google Shape;257;p63"/>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Part 2: Monitoring</a:t>
            </a:r>
            <a:endParaRPr sz="3000">
              <a:solidFill>
                <a:srgbClr val="FFFFFF"/>
              </a:solidFill>
              <a:latin typeface="Open Sans"/>
              <a:ea typeface="Open Sans"/>
              <a:cs typeface="Open Sans"/>
              <a:sym typeface="Open Sans"/>
            </a:endParaRPr>
          </a:p>
        </p:txBody>
      </p:sp>
      <p:sp>
        <p:nvSpPr>
          <p:cNvPr id="258" name="Google Shape;258;p6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indent="0">
              <a:lnSpc>
                <a:spcPct val="170000"/>
              </a:lnSpc>
              <a:buClr>
                <a:schemeClr val="dk1"/>
              </a:buClr>
              <a:buSzPts val="1100"/>
              <a:buNone/>
            </a:pPr>
            <a:r>
              <a:rPr lang="en" sz="1600" b="1" dirty="0">
                <a:solidFill>
                  <a:srgbClr val="525C65"/>
                </a:solidFill>
                <a:highlight>
                  <a:srgbClr val="FFFFFF"/>
                </a:highlight>
                <a:latin typeface="Open Sans"/>
                <a:ea typeface="Open Sans"/>
                <a:cs typeface="Open Sans"/>
                <a:sym typeface="Open Sans"/>
              </a:rPr>
              <a:t>Data quality monitoring dashboard</a:t>
            </a:r>
            <a:endParaRPr sz="1600" dirty="0">
              <a:solidFill>
                <a:srgbClr val="525C65"/>
              </a:solidFill>
              <a:highlight>
                <a:srgbClr val="FFFFFF"/>
              </a:highlight>
              <a:latin typeface="Open Sans"/>
              <a:ea typeface="Open Sans"/>
              <a:cs typeface="Open Sans"/>
              <a:sym typeface="Open Sans"/>
            </a:endParaRPr>
          </a:p>
        </p:txBody>
      </p:sp>
      <p:pic>
        <p:nvPicPr>
          <p:cNvPr id="4" name="Picture 3">
            <a:extLst>
              <a:ext uri="{FF2B5EF4-FFF2-40B4-BE49-F238E27FC236}">
                <a16:creationId xmlns:a16="http://schemas.microsoft.com/office/drawing/2014/main" id="{3C82FFE7-4765-A44C-B6F2-9A355A690FD7}"/>
              </a:ext>
            </a:extLst>
          </p:cNvPr>
          <p:cNvPicPr>
            <a:picLocks noChangeAspect="1"/>
          </p:cNvPicPr>
          <p:nvPr/>
        </p:nvPicPr>
        <p:blipFill>
          <a:blip r:embed="rId3"/>
          <a:stretch>
            <a:fillRect/>
          </a:stretch>
        </p:blipFill>
        <p:spPr>
          <a:xfrm>
            <a:off x="514266" y="1273748"/>
            <a:ext cx="6624918" cy="4238825"/>
          </a:xfrm>
          <a:prstGeom prst="rect">
            <a:avLst/>
          </a:prstGeom>
        </p:spPr>
      </p:pic>
      <p:pic>
        <p:nvPicPr>
          <p:cNvPr id="6" name="Picture 5">
            <a:extLst>
              <a:ext uri="{FF2B5EF4-FFF2-40B4-BE49-F238E27FC236}">
                <a16:creationId xmlns:a16="http://schemas.microsoft.com/office/drawing/2014/main" id="{6DB59AFF-D659-4E49-AC2D-71AB33B845E4}"/>
              </a:ext>
            </a:extLst>
          </p:cNvPr>
          <p:cNvPicPr>
            <a:picLocks noChangeAspect="1"/>
          </p:cNvPicPr>
          <p:nvPr/>
        </p:nvPicPr>
        <p:blipFill>
          <a:blip r:embed="rId4"/>
          <a:stretch>
            <a:fillRect/>
          </a:stretch>
        </p:blipFill>
        <p:spPr>
          <a:xfrm>
            <a:off x="514266" y="5694069"/>
            <a:ext cx="6624918" cy="4238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539851" y="4051176"/>
            <a:ext cx="66927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5</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algn="ctr">
              <a:lnSpc>
                <a:spcPct val="150000"/>
              </a:lnSpc>
              <a:buClr>
                <a:schemeClr val="lt1"/>
              </a:buClr>
            </a:pPr>
            <a:r>
              <a:rPr lang="en" sz="3000">
                <a:solidFill>
                  <a:schemeClr val="lt1"/>
                </a:solidFill>
                <a:latin typeface="Open Sans"/>
                <a:ea typeface="Open Sans"/>
                <a:cs typeface="Open Sans"/>
                <a:sym typeface="Open Sans"/>
              </a:rPr>
              <a:t>Part 1: MDM Architecture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body" idx="1"/>
          </p:nvPr>
        </p:nvSpPr>
        <p:spPr>
          <a:xfrm>
            <a:off x="439225" y="-63075"/>
            <a:ext cx="6907500" cy="4777800"/>
          </a:xfrm>
          <a:prstGeom prst="rect">
            <a:avLst/>
          </a:prstGeom>
        </p:spPr>
        <p:txBody>
          <a:bodyPr spcFirstLastPara="1" wrap="square" lIns="91425" tIns="91425" rIns="91425" bIns="91425" anchor="t" anchorCtr="0">
            <a:noAutofit/>
          </a:bodyPr>
          <a:lstStyle/>
          <a:p>
            <a:pPr marL="0" marR="241288" indent="0" algn="just">
              <a:lnSpc>
                <a:spcPct val="150000"/>
              </a:lnSpc>
              <a:spcBef>
                <a:spcPts val="3800"/>
              </a:spcBef>
              <a:buNone/>
            </a:pPr>
            <a:r>
              <a:rPr lang="en" sz="1600" b="1" dirty="0">
                <a:solidFill>
                  <a:srgbClr val="525C65"/>
                </a:solidFill>
                <a:highlight>
                  <a:srgbClr val="FFFFFF"/>
                </a:highlight>
                <a:latin typeface="Open Sans"/>
                <a:ea typeface="Open Sans"/>
                <a:cs typeface="Open Sans"/>
                <a:sym typeface="Open Sans"/>
              </a:rPr>
              <a:t>Proposed</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MDM implementation architecture</a:t>
            </a:r>
          </a:p>
          <a:p>
            <a:pPr marL="0" marR="241288" indent="0" algn="just">
              <a:lnSpc>
                <a:spcPct val="150000"/>
              </a:lnSpc>
              <a:spcBef>
                <a:spcPts val="3800"/>
              </a:spcBef>
              <a:buNone/>
            </a:pPr>
            <a:r>
              <a:rPr lang="en-US" sz="1600" dirty="0">
                <a:solidFill>
                  <a:srgbClr val="525C65"/>
                </a:solidFill>
                <a:latin typeface="Open Sans"/>
                <a:ea typeface="Open Sans"/>
                <a:cs typeface="Open Sans"/>
                <a:sym typeface="Open Sans"/>
              </a:rPr>
              <a:t>I've chosen to go with Consolidated style of architecture. </a:t>
            </a:r>
            <a:r>
              <a:rPr lang="en-US" sz="1600" dirty="0" err="1">
                <a:solidFill>
                  <a:srgbClr val="525C65"/>
                </a:solidFill>
                <a:latin typeface="Open Sans"/>
                <a:ea typeface="Open Sans"/>
                <a:cs typeface="Open Sans"/>
                <a:sym typeface="Open Sans"/>
              </a:rPr>
              <a:t>SneakePark</a:t>
            </a:r>
            <a:r>
              <a:rPr lang="en-US" sz="1600" dirty="0">
                <a:solidFill>
                  <a:srgbClr val="525C65"/>
                </a:solidFill>
                <a:latin typeface="Open Sans"/>
                <a:ea typeface="Open Sans"/>
                <a:cs typeface="Open Sans"/>
                <a:sym typeface="Open Sans"/>
              </a:rPr>
              <a:t> has a number of disparate systems that makes it difficult to trace the same item and seller across different systems. The scenario description states that the company plans to build out an Enterprise Data Warehouse solution to replace the existing legacy data warehouse, MS Access databases, and excel reports, which makes me think there are analytical needs. For that reason, I believe consolidating data from all these systems into a central MDM Hub that can feed merged, cleansed, and verified golden records to data warehouses and reports is the best solution here.</a:t>
            </a: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54E45532-D74C-1345-A5E2-4FAFC55B24ED}"/>
              </a:ext>
            </a:extLst>
          </p:cNvPr>
          <p:cNvPicPr>
            <a:picLocks noChangeAspect="1"/>
          </p:cNvPicPr>
          <p:nvPr/>
        </p:nvPicPr>
        <p:blipFill rotWithShape="1">
          <a:blip r:embed="rId3"/>
          <a:srcRect r="7958"/>
          <a:stretch/>
        </p:blipFill>
        <p:spPr>
          <a:xfrm>
            <a:off x="316057" y="5031870"/>
            <a:ext cx="7153835" cy="43694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85"/>
        <p:cNvGrpSpPr/>
        <p:nvPr/>
      </p:nvGrpSpPr>
      <p:grpSpPr>
        <a:xfrm>
          <a:off x="0" y="0"/>
          <a:ext cx="0" cy="0"/>
          <a:chOff x="0" y="0"/>
          <a:chExt cx="0" cy="0"/>
        </a:xfrm>
      </p:grpSpPr>
      <p:sp>
        <p:nvSpPr>
          <p:cNvPr id="286" name="Google Shape;286;p68"/>
          <p:cNvSpPr/>
          <p:nvPr/>
        </p:nvSpPr>
        <p:spPr>
          <a:xfrm>
            <a:off x="539851" y="4051176"/>
            <a:ext cx="66927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6</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algn="ctr">
              <a:lnSpc>
                <a:spcPct val="150000"/>
              </a:lnSpc>
              <a:buClr>
                <a:schemeClr val="lt1"/>
              </a:buClr>
            </a:pPr>
            <a:r>
              <a:rPr lang="en" sz="3000">
                <a:solidFill>
                  <a:schemeClr val="lt1"/>
                </a:solidFill>
                <a:latin typeface="Open Sans"/>
                <a:ea typeface="Open Sans"/>
                <a:cs typeface="Open Sans"/>
                <a:sym typeface="Open Sans"/>
              </a:rPr>
              <a:t>Part 2: Master Record</a:t>
            </a:r>
            <a:endParaRPr sz="3000">
              <a:solidFill>
                <a:srgbClr val="FFFFFF"/>
              </a:solidFill>
              <a:latin typeface="Open Sans"/>
              <a:ea typeface="Open Sans"/>
              <a:cs typeface="Open Sans"/>
              <a:sym typeface="Open Sans"/>
            </a:endParaRPr>
          </a:p>
        </p:txBody>
      </p:sp>
      <p:sp>
        <p:nvSpPr>
          <p:cNvPr id="287" name="Google Shape;287;p68"/>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5"/>
            <a:ext cx="6907500" cy="4777800"/>
          </a:xfrm>
          <a:prstGeom prst="rect">
            <a:avLst/>
          </a:prstGeom>
        </p:spPr>
        <p:txBody>
          <a:bodyPr spcFirstLastPara="1" wrap="square" lIns="91425" tIns="91425" rIns="91425" bIns="91425" anchor="t" anchorCtr="0">
            <a:noAutofit/>
          </a:bodyPr>
          <a:lstStyle/>
          <a:p>
            <a:pPr marL="0" indent="0" algn="just">
              <a:buNone/>
            </a:pPr>
            <a:r>
              <a:rPr lang="en" sz="1600" b="1" dirty="0">
                <a:solidFill>
                  <a:srgbClr val="525C65"/>
                </a:solidFill>
                <a:highlight>
                  <a:srgbClr val="FFFFFF"/>
                </a:highlight>
                <a:latin typeface="Open Sans"/>
                <a:ea typeface="Open Sans"/>
                <a:cs typeface="Open Sans"/>
                <a:sym typeface="Open Sans"/>
              </a:rPr>
              <a:t>Matching rules</a:t>
            </a:r>
            <a:r>
              <a:rPr lang="en" sz="1600" dirty="0">
                <a:solidFill>
                  <a:srgbClr val="525C65"/>
                </a:solidFill>
                <a:highlight>
                  <a:srgbClr val="FFFFFF"/>
                </a:highlight>
                <a:latin typeface="Open Sans"/>
                <a:ea typeface="Open Sans"/>
                <a:cs typeface="Open Sans"/>
                <a:sym typeface="Open Sans"/>
              </a:rPr>
              <a:t> that will be used by the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MDM Hub to match item and customer entities between the company's different systems.</a:t>
            </a: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Items: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a:t>
            </a:r>
            <a:r>
              <a:rPr lang="en-US" sz="1600" dirty="0" err="1">
                <a:solidFill>
                  <a:srgbClr val="525C65"/>
                </a:solidFill>
                <a:highlight>
                  <a:srgbClr val="FFFFFF"/>
                </a:highlight>
                <a:latin typeface="Open Sans"/>
                <a:ea typeface="Open Sans"/>
                <a:cs typeface="Open Sans"/>
                <a:sym typeface="Open Sans"/>
              </a:rPr>
              <a:t>itemid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productid.</a:t>
            </a: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Customers: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userid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sellerid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creditcardid</a:t>
            </a:r>
            <a:r>
              <a:rPr lang="en-US" sz="1600" dirty="0">
                <a:solidFill>
                  <a:srgbClr val="525C65"/>
                </a:solidFill>
                <a:highlight>
                  <a:srgbClr val="FFFFFF"/>
                </a:highlight>
                <a:latin typeface="Open Sans"/>
                <a:ea typeface="Open Sans"/>
                <a:cs typeface="Open Sans"/>
                <a:sym typeface="Open Sans"/>
              </a:rPr>
              <a:t>.</a:t>
            </a:r>
            <a:endParaRPr lang="en"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0" marR="241288" indent="0" algn="just">
              <a:lnSpc>
                <a:spcPct val="170000"/>
              </a:lnSpc>
              <a:spcBef>
                <a:spcPts val="3800"/>
              </a:spcBef>
              <a:buClr>
                <a:schemeClr val="dk1"/>
              </a:buClr>
              <a:buSzPts val="1100"/>
              <a:buNone/>
            </a:pPr>
            <a:endParaRPr sz="14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6"/>
        <p:cNvGrpSpPr/>
        <p:nvPr/>
      </p:nvGrpSpPr>
      <p:grpSpPr>
        <a:xfrm>
          <a:off x="0" y="0"/>
          <a:ext cx="0" cy="0"/>
          <a:chOff x="0" y="0"/>
          <a:chExt cx="0" cy="0"/>
        </a:xfrm>
      </p:grpSpPr>
      <p:sp>
        <p:nvSpPr>
          <p:cNvPr id="297" name="Google Shape;297;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98" name="Google Shape;298;p70"/>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7</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Governance:</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Roles and Responsibilities</a:t>
            </a:r>
            <a:endParaRPr sz="30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p>
          <a:p>
            <a:pPr algn="just">
              <a:lnSpc>
                <a:spcPct val="170000"/>
              </a:lnSpc>
            </a:pPr>
            <a:r>
              <a:rPr lang="en-US" sz="1600" dirty="0">
                <a:solidFill>
                  <a:srgbClr val="525C65"/>
                </a:solidFill>
                <a:latin typeface="Open Sans"/>
                <a:ea typeface="Open Sans"/>
                <a:cs typeface="Open Sans"/>
                <a:sym typeface="Open Sans"/>
              </a:rPr>
              <a:t>Data stewards are subject matter experts on the data.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establish and maintain  the enterprise data model and data catalog.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are responsible for data profiling, data quality Remediation and data quality monitoring.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play a critical role in MDM implementation. They define match rules for golden record creation. They review the match results from the automated match process to make sure the result is accurate. They can approve or reject the golden records created by the automated matching algorithms. They can also override match results by manually updating the golden records created by the automated matching algorithms. Data stewards review the rejected records and either identify additional match rules or manually create golden records for these rejections. Finally, they also manually create golden records.</a:t>
            </a:r>
          </a:p>
          <a:p>
            <a:pPr algn="just">
              <a:lnSpc>
                <a:spcPct val="170000"/>
              </a:lnSpc>
            </a:pPr>
            <a:r>
              <a:rPr lang="en-US" sz="1600" dirty="0">
                <a:solidFill>
                  <a:srgbClr val="525C65"/>
                </a:solidFill>
                <a:latin typeface="Open Sans"/>
                <a:ea typeface="Open Sans"/>
                <a:cs typeface="Open Sans"/>
                <a:sym typeface="Open Sans"/>
              </a:rPr>
              <a:t>Jake and Jessica have the skills required to fulfill the responsibilities of the data stewards. </a:t>
            </a: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4"/>
          <p:cNvSpPr txBox="1">
            <a:spLocks noGrp="1"/>
          </p:cNvSpPr>
          <p:nvPr>
            <p:ph type="title"/>
          </p:nvPr>
        </p:nvSpPr>
        <p:spPr>
          <a:xfrm>
            <a:off x="264895" y="184471"/>
            <a:ext cx="7242600" cy="1119900"/>
          </a:xfrm>
          <a:prstGeom prst="rect">
            <a:avLst/>
          </a:prstGeom>
        </p:spPr>
        <p:txBody>
          <a:bodyPr spcFirstLastPara="1" wrap="square" lIns="91425" tIns="91425" rIns="91425" bIns="91425" anchor="ctr" anchorCtr="0">
            <a:noAutofit/>
          </a:bodyPr>
          <a:lstStyle/>
          <a:p>
            <a:r>
              <a:rPr lang="en"/>
              <a:t>Background</a:t>
            </a:r>
            <a:endParaRPr/>
          </a:p>
        </p:txBody>
      </p:sp>
      <p:sp>
        <p:nvSpPr>
          <p:cNvPr id="204" name="Google Shape;204;p54"/>
          <p:cNvSpPr txBox="1">
            <a:spLocks noGrp="1"/>
          </p:cNvSpPr>
          <p:nvPr>
            <p:ph type="body" idx="1"/>
          </p:nvPr>
        </p:nvSpPr>
        <p:spPr>
          <a:xfrm>
            <a:off x="264900" y="1420950"/>
            <a:ext cx="6932700" cy="8332800"/>
          </a:xfrm>
          <a:prstGeom prst="rect">
            <a:avLst/>
          </a:prstGeom>
        </p:spPr>
        <p:txBody>
          <a:bodyPr spcFirstLastPara="1" wrap="square" lIns="91425" tIns="91425" rIns="91425" bIns="91425" anchor="t" anchorCtr="0">
            <a:noAutofit/>
          </a:bodyPr>
          <a:lstStyle/>
          <a:p>
            <a:pPr indent="-336533" algn="just">
              <a:lnSpc>
                <a:spcPct val="150000"/>
              </a:lnSpc>
              <a:buClr>
                <a:srgbClr val="525C65"/>
              </a:buClr>
              <a:buSzPts val="1700"/>
              <a:buFont typeface="Open Sans"/>
              <a:buChar char="●"/>
            </a:pPr>
            <a:r>
              <a:rPr lang="en" sz="1700" b="1"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is an online shoe reseller that allows people to buy and sell used and new shoes. Buyers can bid for shoes or buy them outright, and sellers can set a price or sell to the highest bidder.</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Each buyer and seller must have an active account in order to sell, bid, or purchase sneakers using </a:t>
            </a:r>
            <a:r>
              <a:rPr lang="en" sz="1700" dirty="0" err="1">
                <a:solidFill>
                  <a:srgbClr val="525C65"/>
                </a:solidFill>
                <a:highlight>
                  <a:srgbClr val="FFFFFF"/>
                </a:highlight>
                <a:latin typeface="Open Sans"/>
                <a:ea typeface="Open Sans"/>
                <a:cs typeface="Open Sans"/>
                <a:sym typeface="Open Sans"/>
              </a:rPr>
              <a:t>SneakerPark’s</a:t>
            </a:r>
            <a:r>
              <a:rPr lang="en" sz="1700" dirty="0">
                <a:solidFill>
                  <a:srgbClr val="525C65"/>
                </a:solidFill>
                <a:highlight>
                  <a:srgbClr val="FFFFFF"/>
                </a:highlight>
                <a:latin typeface="Open Sans"/>
                <a:ea typeface="Open Sans"/>
                <a:cs typeface="Open Sans"/>
                <a:sym typeface="Open Sans"/>
              </a:rPr>
              <a:t> website.</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authenticates the shoes before shipping them to the buyer, so before listing an item, the seller must ship it to </a:t>
            </a:r>
            <a:r>
              <a:rPr lang="en" sz="1700" dirty="0" err="1">
                <a:solidFill>
                  <a:srgbClr val="525C65"/>
                </a:solidFill>
                <a:highlight>
                  <a:srgbClr val="FFFFFF"/>
                </a:highlight>
                <a:latin typeface="Open Sans"/>
                <a:ea typeface="Open Sans"/>
                <a:cs typeface="Open Sans"/>
                <a:sym typeface="Open Sans"/>
              </a:rPr>
              <a:t>SneakerPark’s</a:t>
            </a:r>
            <a:r>
              <a:rPr lang="en" sz="1700" dirty="0">
                <a:solidFill>
                  <a:srgbClr val="525C65"/>
                </a:solidFill>
                <a:highlight>
                  <a:srgbClr val="FFFFFF"/>
                </a:highlight>
                <a:latin typeface="Open Sans"/>
                <a:ea typeface="Open Sans"/>
                <a:cs typeface="Open Sans"/>
                <a:sym typeface="Open Sans"/>
              </a:rPr>
              <a:t> warehouse. Upon receipt,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assigns an item number to each pair of sneakers and notifies the seller that they are now free to list their item. If the item is not listed within 45 days,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returns it to the seller and sends an invoice to the seller for the shipping cost.</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If the item is found to be inauthentic or in an unacceptable condition, it is also returned back to the seller in a similar fashion.</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When the item sells, the buyer’s account is credited with the purchase price minus the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service fee and shipping fees to deliver the item to the buyer.</a:t>
            </a:r>
            <a:endParaRPr sz="1700" dirty="0">
              <a:solidFill>
                <a:srgbClr val="525C65"/>
              </a:solidFill>
              <a:highlight>
                <a:srgbClr val="FFFFFF"/>
              </a:highlight>
              <a:latin typeface="Open Sans"/>
              <a:ea typeface="Open Sans"/>
              <a:cs typeface="Open Sans"/>
              <a:sym typeface="Open Sans"/>
            </a:endParaRPr>
          </a:p>
          <a:p>
            <a:pPr indent="-336533" algn="just">
              <a:lnSpc>
                <a:spcPct val="150000"/>
              </a:lnSpc>
              <a:buClr>
                <a:srgbClr val="525C65"/>
              </a:buClr>
              <a:buSzPts val="1700"/>
              <a:buFont typeface="Open Sans"/>
              <a:buChar char="●"/>
            </a:pPr>
            <a:r>
              <a:rPr lang="en" sz="1700" dirty="0">
                <a:solidFill>
                  <a:srgbClr val="525C65"/>
                </a:solidFill>
                <a:highlight>
                  <a:srgbClr val="FFFFFF"/>
                </a:highlight>
                <a:latin typeface="Open Sans"/>
                <a:ea typeface="Open Sans"/>
                <a:cs typeface="Open Sans"/>
                <a:sym typeface="Open Sans"/>
              </a:rPr>
              <a:t>Currently, </a:t>
            </a:r>
            <a:r>
              <a:rPr lang="en" sz="1700" dirty="0" err="1">
                <a:solidFill>
                  <a:srgbClr val="525C65"/>
                </a:solidFill>
                <a:highlight>
                  <a:srgbClr val="FFFFFF"/>
                </a:highlight>
                <a:latin typeface="Open Sans"/>
                <a:ea typeface="Open Sans"/>
                <a:cs typeface="Open Sans"/>
                <a:sym typeface="Open Sans"/>
              </a:rPr>
              <a:t>SneakerPark</a:t>
            </a:r>
            <a:r>
              <a:rPr lang="en" sz="1700" dirty="0">
                <a:solidFill>
                  <a:srgbClr val="525C65"/>
                </a:solidFill>
                <a:highlight>
                  <a:srgbClr val="FFFFFF"/>
                </a:highlight>
                <a:latin typeface="Open Sans"/>
                <a:ea typeface="Open Sans"/>
                <a:cs typeface="Open Sans"/>
                <a:sym typeface="Open Sans"/>
              </a:rPr>
              <a:t> only supports sales within the United States.</a:t>
            </a:r>
            <a:endParaRPr sz="1700" dirty="0">
              <a:solidFill>
                <a:srgbClr val="525C65"/>
              </a:solidFill>
              <a:highlight>
                <a:srgbClr val="FFFFFF"/>
              </a:highlight>
              <a:latin typeface="Open Sans"/>
              <a:ea typeface="Open Sans"/>
              <a:cs typeface="Open Sans"/>
              <a:sym typeface="Open Sans"/>
            </a:endParaRPr>
          </a:p>
          <a:p>
            <a:pPr marL="0" marR="241288" indent="0" algn="just">
              <a:lnSpc>
                <a:spcPct val="150000"/>
              </a:lnSpc>
              <a:spcBef>
                <a:spcPts val="1100"/>
              </a:spcBef>
              <a:spcAft>
                <a:spcPts val="400"/>
              </a:spcAft>
              <a:buClr>
                <a:schemeClr val="dk1"/>
              </a:buClr>
              <a:buSzPts val="1100"/>
              <a:buNone/>
            </a:pPr>
            <a:endParaRPr sz="1700" b="1" dirty="0">
              <a:solidFill>
                <a:srgbClr val="2E3D49"/>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5"/>
          <p:cNvSpPr txBox="1">
            <a:spLocks noGrp="1"/>
          </p:cNvSpPr>
          <p:nvPr>
            <p:ph type="title"/>
          </p:nvPr>
        </p:nvSpPr>
        <p:spPr>
          <a:xfrm>
            <a:off x="264895" y="403546"/>
            <a:ext cx="7242600" cy="1119900"/>
          </a:xfrm>
          <a:prstGeom prst="rect">
            <a:avLst/>
          </a:prstGeom>
        </p:spPr>
        <p:txBody>
          <a:bodyPr spcFirstLastPara="1" wrap="square" lIns="91425" tIns="91425" rIns="91425" bIns="91425" anchor="ctr" anchorCtr="0">
            <a:noAutofit/>
          </a:bodyPr>
          <a:lstStyle/>
          <a:p>
            <a:r>
              <a:rPr lang="en"/>
              <a:t>Background (cont’d)</a:t>
            </a:r>
            <a:endParaRPr/>
          </a:p>
        </p:txBody>
      </p:sp>
      <p:sp>
        <p:nvSpPr>
          <p:cNvPr id="210" name="Google Shape;210;p55"/>
          <p:cNvSpPr txBox="1"/>
          <p:nvPr/>
        </p:nvSpPr>
        <p:spPr>
          <a:xfrm>
            <a:off x="228600" y="1562100"/>
            <a:ext cx="6876900" cy="2426400"/>
          </a:xfrm>
          <a:prstGeom prst="rect">
            <a:avLst/>
          </a:prstGeom>
          <a:noFill/>
          <a:ln>
            <a:noFill/>
          </a:ln>
        </p:spPr>
        <p:txBody>
          <a:bodyPr spcFirstLastPara="1" wrap="square" lIns="91425" tIns="91425" rIns="91425" bIns="91425" anchor="t" anchorCtr="0">
            <a:noAutofit/>
          </a:bodyPr>
          <a:lstStyle/>
          <a:p>
            <a:pPr marL="457178" indent="-342883" algn="just">
              <a:lnSpc>
                <a:spcPct val="170000"/>
              </a:lnSpc>
              <a:buClr>
                <a:srgbClr val="525C65"/>
              </a:buClr>
              <a:buSzPts val="1800"/>
              <a:buFont typeface="Open Sans"/>
              <a:buChar char="●"/>
            </a:pPr>
            <a:r>
              <a:rPr lang="en" sz="1800" dirty="0">
                <a:solidFill>
                  <a:srgbClr val="525C65"/>
                </a:solidFill>
                <a:highlight>
                  <a:srgbClr val="FFFFFF"/>
                </a:highlight>
                <a:latin typeface="Open Sans"/>
                <a:ea typeface="Open Sans"/>
                <a:cs typeface="Open Sans"/>
                <a:sym typeface="Open Sans"/>
              </a:rPr>
              <a:t>Below is a diagram for some of </a:t>
            </a:r>
            <a:r>
              <a:rPr lang="en" sz="1800" dirty="0" err="1">
                <a:solidFill>
                  <a:srgbClr val="525C65"/>
                </a:solidFill>
                <a:highlight>
                  <a:srgbClr val="FFFFFF"/>
                </a:highlight>
                <a:latin typeface="Open Sans"/>
                <a:ea typeface="Open Sans"/>
                <a:cs typeface="Open Sans"/>
                <a:sym typeface="Open Sans"/>
              </a:rPr>
              <a:t>SneakerPark's</a:t>
            </a:r>
            <a:r>
              <a:rPr lang="en" sz="1800" dirty="0">
                <a:solidFill>
                  <a:srgbClr val="525C65"/>
                </a:solidFill>
                <a:highlight>
                  <a:srgbClr val="FFFFFF"/>
                </a:highlight>
                <a:latin typeface="Open Sans"/>
                <a:ea typeface="Open Sans"/>
                <a:cs typeface="Open Sans"/>
                <a:sym typeface="Open Sans"/>
              </a:rPr>
              <a:t> business processes. </a:t>
            </a:r>
            <a:endParaRPr sz="1800" dirty="0">
              <a:solidFill>
                <a:srgbClr val="525C65"/>
              </a:solidFill>
              <a:highlight>
                <a:srgbClr val="FFFFFF"/>
              </a:highlight>
              <a:latin typeface="Open Sans"/>
              <a:ea typeface="Open Sans"/>
              <a:cs typeface="Open Sans"/>
              <a:sym typeface="Open Sans"/>
            </a:endParaRPr>
          </a:p>
        </p:txBody>
      </p:sp>
      <p:pic>
        <p:nvPicPr>
          <p:cNvPr id="211" name="Google Shape;211;p55"/>
          <p:cNvPicPr preferRelativeResize="0"/>
          <p:nvPr/>
        </p:nvPicPr>
        <p:blipFill>
          <a:blip r:embed="rId3">
            <a:alphaModFix/>
          </a:blip>
          <a:stretch>
            <a:fillRect/>
          </a:stretch>
        </p:blipFill>
        <p:spPr>
          <a:xfrm>
            <a:off x="152396" y="2775300"/>
            <a:ext cx="7467599" cy="470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5"/>
        <p:cNvGrpSpPr/>
        <p:nvPr/>
      </p:nvGrpSpPr>
      <p:grpSpPr>
        <a:xfrm>
          <a:off x="0" y="0"/>
          <a:ext cx="0" cy="0"/>
          <a:chOff x="0" y="0"/>
          <a:chExt cx="0" cy="0"/>
        </a:xfrm>
      </p:grpSpPr>
      <p:sp>
        <p:nvSpPr>
          <p:cNvPr id="216" name="Google Shape;216;p56"/>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17" name="Google Shape;217;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18" name="Google Shape;218;p56"/>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Enterprise Data Catalog          Part 1: Enterprise Data Model</a:t>
            </a:r>
            <a:endParaRPr sz="3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7"/>
          <p:cNvSpPr txBox="1"/>
          <p:nvPr/>
        </p:nvSpPr>
        <p:spPr>
          <a:xfrm>
            <a:off x="0" y="-352425"/>
            <a:ext cx="7772400" cy="3977100"/>
          </a:xfrm>
          <a:prstGeom prst="rect">
            <a:avLst/>
          </a:prstGeom>
          <a:noFill/>
          <a:ln>
            <a:noFill/>
          </a:ln>
        </p:spPr>
        <p:txBody>
          <a:bodyPr spcFirstLastPara="1" wrap="square" lIns="91425" tIns="91425" rIns="91425" bIns="91425" anchor="t" anchorCtr="0">
            <a:noAutofit/>
          </a:bodyPr>
          <a:lstStyle/>
          <a:p>
            <a:pPr marL="241288" marR="241288" algn="just">
              <a:lnSpc>
                <a:spcPct val="170000"/>
              </a:lnSpc>
              <a:spcBef>
                <a:spcPts val="3800"/>
              </a:spcBef>
              <a:spcAft>
                <a:spcPts val="1100"/>
              </a:spcAft>
            </a:pPr>
            <a:r>
              <a:rPr lang="en" sz="1600" dirty="0">
                <a:solidFill>
                  <a:srgbClr val="525C65"/>
                </a:solidFill>
                <a:highlight>
                  <a:srgbClr val="FFFFFF"/>
                </a:highlight>
                <a:latin typeface="Open Sans"/>
                <a:ea typeface="Open Sans"/>
                <a:cs typeface="Open Sans"/>
                <a:sym typeface="Open Sans"/>
              </a:rPr>
              <a:t>The Enterprise Data Model provides a holistic view of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data systems and the organization's important entities and relationships</a:t>
            </a:r>
            <a:r>
              <a:rPr lang="en" sz="1600" b="1" dirty="0">
                <a:solidFill>
                  <a:srgbClr val="525C65"/>
                </a:solidFill>
                <a:highlight>
                  <a:srgbClr val="FFFFFF"/>
                </a:highlight>
                <a:latin typeface="Open Sans"/>
                <a:ea typeface="Open Sans"/>
                <a:cs typeface="Open Sans"/>
                <a:sym typeface="Open Sans"/>
              </a:rPr>
              <a:t>.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461DEA20-80EE-BD43-87E7-D025F72D9DAA}"/>
              </a:ext>
            </a:extLst>
          </p:cNvPr>
          <p:cNvPicPr>
            <a:picLocks noChangeAspect="1"/>
          </p:cNvPicPr>
          <p:nvPr/>
        </p:nvPicPr>
        <p:blipFill>
          <a:blip r:embed="rId3"/>
          <a:stretch>
            <a:fillRect/>
          </a:stretch>
        </p:blipFill>
        <p:spPr>
          <a:xfrm>
            <a:off x="0" y="1249380"/>
            <a:ext cx="7772400" cy="81333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4"/>
        <p:cNvGrpSpPr/>
        <p:nvPr/>
      </p:nvGrpSpPr>
      <p:grpSpPr>
        <a:xfrm>
          <a:off x="0" y="0"/>
          <a:ext cx="0" cy="0"/>
          <a:chOff x="0" y="0"/>
          <a:chExt cx="0" cy="0"/>
        </a:xfrm>
      </p:grpSpPr>
      <p:sp>
        <p:nvSpPr>
          <p:cNvPr id="235" name="Google Shape;235;p59"/>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
        <p:nvSpPr>
          <p:cNvPr id="236" name="Google Shape;236;p59"/>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Enterprise Data Catalog          Part 2: Metadata</a:t>
            </a:r>
            <a:endParaRPr sz="30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0"/>
          <p:cNvSpPr txBox="1">
            <a:spLocks noGrp="1"/>
          </p:cNvSpPr>
          <p:nvPr>
            <p:ph type="body" idx="1"/>
          </p:nvPr>
        </p:nvSpPr>
        <p:spPr>
          <a:xfrm>
            <a:off x="264900" y="110600"/>
            <a:ext cx="7366800" cy="1041900"/>
          </a:xfrm>
          <a:prstGeom prst="rect">
            <a:avLst/>
          </a:prstGeom>
        </p:spPr>
        <p:txBody>
          <a:bodyPr spcFirstLastPara="1" wrap="square" lIns="91425" tIns="91425" rIns="91425" bIns="91425" anchor="t" anchorCtr="0">
            <a:noAutofit/>
          </a:bodyPr>
          <a:lstStyle/>
          <a:p>
            <a:pPr marL="241288" marR="241288" indent="0" algn="just">
              <a:lnSpc>
                <a:spcPct val="170000"/>
              </a:lnSpc>
              <a:spcBef>
                <a:spcPts val="3800"/>
              </a:spcBef>
              <a:buNone/>
            </a:pPr>
            <a:r>
              <a:rPr lang="en" sz="1600" dirty="0">
                <a:solidFill>
                  <a:srgbClr val="525C65"/>
                </a:solidFill>
                <a:highlight>
                  <a:srgbClr val="FFFFFF"/>
                </a:highlight>
                <a:latin typeface="Open Sans"/>
                <a:ea typeface="Open Sans"/>
                <a:cs typeface="Open Sans"/>
                <a:sym typeface="Open Sans"/>
              </a:rPr>
              <a:t>Technical Metadata</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44126AFC-68F7-CE45-9A96-439C492F7EE6}"/>
              </a:ext>
            </a:extLst>
          </p:cNvPr>
          <p:cNvPicPr>
            <a:picLocks noChangeAspect="1"/>
          </p:cNvPicPr>
          <p:nvPr/>
        </p:nvPicPr>
        <p:blipFill>
          <a:blip r:embed="rId3"/>
          <a:stretch>
            <a:fillRect/>
          </a:stretch>
        </p:blipFill>
        <p:spPr>
          <a:xfrm>
            <a:off x="264900" y="1152500"/>
            <a:ext cx="7242797" cy="3578616"/>
          </a:xfrm>
          <a:prstGeom prst="rect">
            <a:avLst/>
          </a:prstGeom>
        </p:spPr>
      </p:pic>
      <p:sp>
        <p:nvSpPr>
          <p:cNvPr id="5" name="Google Shape;241;p60">
            <a:extLst>
              <a:ext uri="{FF2B5EF4-FFF2-40B4-BE49-F238E27FC236}">
                <a16:creationId xmlns:a16="http://schemas.microsoft.com/office/drawing/2014/main" id="{CC2B9A7E-1D76-A943-9C48-693F365A8EDF}"/>
              </a:ext>
            </a:extLst>
          </p:cNvPr>
          <p:cNvSpPr txBox="1">
            <a:spLocks/>
          </p:cNvSpPr>
          <p:nvPr/>
        </p:nvSpPr>
        <p:spPr>
          <a:xfrm>
            <a:off x="264900" y="4414544"/>
            <a:ext cx="7366800" cy="10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78" marR="0" lvl="0" indent="-419079" algn="l" rtl="0">
              <a:lnSpc>
                <a:spcPct val="115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1pPr>
            <a:lvl2pPr marL="914355" marR="0" lvl="1" indent="-380981" algn="l" rtl="0">
              <a:lnSpc>
                <a:spcPct val="115000"/>
              </a:lnSpc>
              <a:spcBef>
                <a:spcPts val="1600"/>
              </a:spcBef>
              <a:spcAft>
                <a:spcPts val="0"/>
              </a:spcAft>
              <a:buClr>
                <a:schemeClr val="dk2"/>
              </a:buClr>
              <a:buSzPts val="2400"/>
              <a:buFont typeface="Open Sans Light"/>
              <a:buChar char="○"/>
              <a:defRPr sz="2400" b="0" i="0" u="none" strike="noStrike" cap="none">
                <a:solidFill>
                  <a:schemeClr val="dk2"/>
                </a:solidFill>
                <a:latin typeface="Open Sans Light"/>
                <a:ea typeface="Open Sans Light"/>
                <a:cs typeface="Open Sans Light"/>
                <a:sym typeface="Open Sans Light"/>
              </a:defRPr>
            </a:lvl2pPr>
            <a:lvl3pPr marL="1371533" marR="0" lvl="2" indent="-342883" algn="l" rtl="0">
              <a:lnSpc>
                <a:spcPct val="115000"/>
              </a:lnSpc>
              <a:spcBef>
                <a:spcPts val="160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3pPr>
            <a:lvl4pPr marL="1828710" marR="0" lvl="3"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5888" marR="0" lvl="4"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066" marR="0" lvl="5"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244" marR="0" lvl="6"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421" marR="0" lvl="7"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599" marR="0" lvl="8" indent="-317485"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pPr marL="241288" marR="241288" indent="0" algn="just">
              <a:lnSpc>
                <a:spcPct val="170000"/>
              </a:lnSpc>
              <a:spcBef>
                <a:spcPts val="3800"/>
              </a:spcBef>
              <a:buFont typeface="Open Sans Light"/>
              <a:buNone/>
            </a:pPr>
            <a:r>
              <a:rPr lang="en-US" sz="1600" dirty="0">
                <a:solidFill>
                  <a:srgbClr val="525C65"/>
                </a:solidFill>
                <a:highlight>
                  <a:srgbClr val="FFFFFF"/>
                </a:highlight>
                <a:latin typeface="Open Sans"/>
                <a:ea typeface="Open Sans"/>
                <a:cs typeface="Open Sans"/>
                <a:sym typeface="Open Sans"/>
              </a:rPr>
              <a:t>Business Metadata</a:t>
            </a:r>
          </a:p>
        </p:txBody>
      </p:sp>
      <p:pic>
        <p:nvPicPr>
          <p:cNvPr id="6" name="Picture 5">
            <a:extLst>
              <a:ext uri="{FF2B5EF4-FFF2-40B4-BE49-F238E27FC236}">
                <a16:creationId xmlns:a16="http://schemas.microsoft.com/office/drawing/2014/main" id="{3CA79060-B627-B746-831B-ADF965A4A647}"/>
              </a:ext>
            </a:extLst>
          </p:cNvPr>
          <p:cNvPicPr>
            <a:picLocks noChangeAspect="1"/>
          </p:cNvPicPr>
          <p:nvPr/>
        </p:nvPicPr>
        <p:blipFill>
          <a:blip r:embed="rId4"/>
          <a:stretch>
            <a:fillRect/>
          </a:stretch>
        </p:blipFill>
        <p:spPr>
          <a:xfrm>
            <a:off x="264899" y="5456444"/>
            <a:ext cx="7242797" cy="35811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45"/>
        <p:cNvGrpSpPr/>
        <p:nvPr/>
      </p:nvGrpSpPr>
      <p:grpSpPr>
        <a:xfrm>
          <a:off x="0" y="0"/>
          <a:ext cx="0" cy="0"/>
          <a:chOff x="0" y="0"/>
          <a:chExt cx="0" cy="0"/>
        </a:xfrm>
      </p:grpSpPr>
      <p:sp>
        <p:nvSpPr>
          <p:cNvPr id="246" name="Google Shape;246;p61"/>
          <p:cNvSpPr/>
          <p:nvPr/>
        </p:nvSpPr>
        <p:spPr>
          <a:xfrm>
            <a:off x="1051201" y="4003550"/>
            <a:ext cx="5670000" cy="2460000"/>
          </a:xfrm>
          <a:prstGeom prst="rect">
            <a:avLst/>
          </a:prstGeom>
          <a:noFill/>
          <a:ln>
            <a:noFill/>
          </a:ln>
        </p:spPr>
        <p:txBody>
          <a:bodyPr spcFirstLastPara="1" wrap="square" lIns="26775" tIns="26775" rIns="26775" bIns="26775" anchor="t" anchorCtr="0">
            <a:noAutofit/>
          </a:bodyPr>
          <a:lstStyle/>
          <a:p>
            <a:pPr algn="ctr">
              <a:lnSpc>
                <a:spcPct val="150000"/>
              </a:lnSpc>
              <a:buClr>
                <a:srgbClr val="FFFFFF"/>
              </a:buClr>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algn="ctr">
              <a:lnSpc>
                <a:spcPct val="150000"/>
              </a:lnSpc>
              <a:buClr>
                <a:srgbClr val="FFFFFF"/>
              </a:buClr>
            </a:pPr>
            <a:r>
              <a:rPr lang="en" sz="3000">
                <a:solidFill>
                  <a:srgbClr val="FFFFFF"/>
                </a:solidFill>
                <a:latin typeface="Open Sans"/>
                <a:ea typeface="Open Sans"/>
                <a:cs typeface="Open Sans"/>
                <a:sym typeface="Open Sans"/>
              </a:rPr>
              <a:t>Part 1: Profiling and Cleansing</a:t>
            </a:r>
            <a:endParaRPr sz="3000">
              <a:solidFill>
                <a:srgbClr val="FFFFFF"/>
              </a:solidFill>
              <a:latin typeface="Open Sans"/>
              <a:ea typeface="Open Sans"/>
              <a:cs typeface="Open Sans"/>
              <a:sym typeface="Open Sans"/>
            </a:endParaRPr>
          </a:p>
        </p:txBody>
      </p:sp>
      <p:sp>
        <p:nvSpPr>
          <p:cNvPr id="247" name="Google Shape;247;p61"/>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algn="ctr">
              <a:buClr>
                <a:srgbClr val="FFFFFF"/>
              </a:buClr>
            </a:pPr>
            <a:endParaRPr sz="1200">
              <a:solidFill>
                <a:srgbClr val="02B4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p:nvPr/>
        </p:nvSpPr>
        <p:spPr>
          <a:xfrm>
            <a:off x="504500" y="425675"/>
            <a:ext cx="6810600" cy="3000000"/>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 quality issues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C41CAB05-2750-4646-99D6-7B777AC26B3F}"/>
              </a:ext>
            </a:extLst>
          </p:cNvPr>
          <p:cNvPicPr>
            <a:picLocks noChangeAspect="1"/>
          </p:cNvPicPr>
          <p:nvPr/>
        </p:nvPicPr>
        <p:blipFill>
          <a:blip r:embed="rId3"/>
          <a:stretch>
            <a:fillRect/>
          </a:stretch>
        </p:blipFill>
        <p:spPr>
          <a:xfrm>
            <a:off x="364814" y="1011696"/>
            <a:ext cx="7089971" cy="327343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TotalTime>
  <Words>663</Words>
  <Application>Microsoft Macintosh PowerPoint</Application>
  <PresentationFormat>Custom</PresentationFormat>
  <Paragraphs>65</Paragraphs>
  <Slides>17</Slides>
  <Notes>17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17</vt:i4>
      </vt:variant>
    </vt:vector>
  </HeadingPairs>
  <TitlesOfParts>
    <vt:vector size="25" baseType="lpstr">
      <vt:lpstr>Arial</vt:lpstr>
      <vt:lpstr>Helvetica Neue</vt:lpstr>
      <vt:lpstr>Open Sans</vt:lpstr>
      <vt:lpstr>Open Sans Light</vt:lpstr>
      <vt:lpstr>Simple Light</vt:lpstr>
      <vt:lpstr>Simple Light</vt:lpstr>
      <vt:lpstr>Simple Light</vt:lpstr>
      <vt:lpstr>White</vt:lpstr>
      <vt:lpstr>Data Governance @ SneakerPark </vt:lpstr>
      <vt:lpstr>Background</vt:lpstr>
      <vt:lpstr>Background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 SneakerPark </dc:title>
  <cp:lastModifiedBy>Hui Ren</cp:lastModifiedBy>
  <cp:revision>13</cp:revision>
  <dcterms:modified xsi:type="dcterms:W3CDTF">2021-02-05T20:23:54Z</dcterms:modified>
</cp:coreProperties>
</file>